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56" r:id="rId2"/>
    <p:sldId id="285" r:id="rId3"/>
    <p:sldId id="274" r:id="rId4"/>
    <p:sldId id="276" r:id="rId5"/>
    <p:sldId id="275" r:id="rId6"/>
    <p:sldId id="279" r:id="rId7"/>
    <p:sldId id="273" r:id="rId8"/>
    <p:sldId id="280" r:id="rId9"/>
    <p:sldId id="27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2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62E905-CA87-47DB-8BBC-857E8861F484}" type="datetimeFigureOut">
              <a:rPr lang="en-NZ" smtClean="0"/>
              <a:t>2/10/2017</a:t>
            </a:fld>
            <a:endParaRPr lang="en-NZ"/>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B8C95A-B0F0-418B-AB2F-97C781E9FADF}" type="slidenum">
              <a:rPr lang="en-NZ" smtClean="0"/>
              <a:t>‹#›</a:t>
            </a:fld>
            <a:endParaRPr lang="en-NZ"/>
          </a:p>
        </p:txBody>
      </p:sp>
    </p:spTree>
    <p:extLst>
      <p:ext uri="{BB962C8B-B14F-4D97-AF65-F5344CB8AC3E}">
        <p14:creationId xmlns:p14="http://schemas.microsoft.com/office/powerpoint/2010/main" val="3402528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1FB8C95A-B0F0-418B-AB2F-97C781E9FADF}" type="slidenum">
              <a:rPr lang="en-NZ" smtClean="0"/>
              <a:t>1</a:t>
            </a:fld>
            <a:endParaRPr lang="en-NZ"/>
          </a:p>
        </p:txBody>
      </p:sp>
    </p:spTree>
    <p:extLst>
      <p:ext uri="{BB962C8B-B14F-4D97-AF65-F5344CB8AC3E}">
        <p14:creationId xmlns:p14="http://schemas.microsoft.com/office/powerpoint/2010/main" val="1866471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NZ"/>
          </a:p>
        </p:txBody>
      </p:sp>
      <p:sp>
        <p:nvSpPr>
          <p:cNvPr id="4" name="Date Placeholder 3"/>
          <p:cNvSpPr>
            <a:spLocks noGrp="1"/>
          </p:cNvSpPr>
          <p:nvPr>
            <p:ph type="dt" sz="half" idx="10"/>
          </p:nvPr>
        </p:nvSpPr>
        <p:spPr/>
        <p:txBody>
          <a:bodyPr/>
          <a:lstStyle/>
          <a:p>
            <a:fld id="{EC6ACBAE-D22F-4B50-BA18-0FC8D3571B63}" type="datetime1">
              <a:rPr lang="en-NZ" smtClean="0"/>
              <a:t>2/10/2017</a:t>
            </a:fld>
            <a:endParaRPr lang="en-NZ"/>
          </a:p>
        </p:txBody>
      </p:sp>
      <p:sp>
        <p:nvSpPr>
          <p:cNvPr id="5" name="Footer Placeholder 4"/>
          <p:cNvSpPr>
            <a:spLocks noGrp="1"/>
          </p:cNvSpPr>
          <p:nvPr>
            <p:ph type="ftr" sz="quarter" idx="11"/>
          </p:nvPr>
        </p:nvSpPr>
        <p:spPr/>
        <p:txBody>
          <a:bodyPr/>
          <a:lstStyle/>
          <a:p>
            <a:r>
              <a:rPr lang="en-NZ"/>
              <a:t>10,000 Reasons (Bless the Lord) - Matt Redman</a:t>
            </a:r>
          </a:p>
        </p:txBody>
      </p:sp>
      <p:sp>
        <p:nvSpPr>
          <p:cNvPr id="6" name="Slide Number Placeholder 5"/>
          <p:cNvSpPr>
            <a:spLocks noGrp="1"/>
          </p:cNvSpPr>
          <p:nvPr>
            <p:ph type="sldNum" sz="quarter" idx="12"/>
          </p:nvPr>
        </p:nvSpPr>
        <p:spPr/>
        <p:txBody>
          <a:bodyPr/>
          <a:lstStyle/>
          <a:p>
            <a:fld id="{6C019620-091E-4D11-8AFD-5F368BC61458}" type="slidenum">
              <a:rPr lang="en-NZ" smtClean="0"/>
              <a:t>‹#›</a:t>
            </a:fld>
            <a:endParaRPr lang="en-NZ"/>
          </a:p>
        </p:txBody>
      </p:sp>
    </p:spTree>
    <p:extLst>
      <p:ext uri="{BB962C8B-B14F-4D97-AF65-F5344CB8AC3E}">
        <p14:creationId xmlns:p14="http://schemas.microsoft.com/office/powerpoint/2010/main" val="1209413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5BE625DE-FB78-4A2E-96A9-E035F764B455}" type="datetime1">
              <a:rPr lang="en-NZ" smtClean="0"/>
              <a:t>2/10/2017</a:t>
            </a:fld>
            <a:endParaRPr lang="en-NZ"/>
          </a:p>
        </p:txBody>
      </p:sp>
      <p:sp>
        <p:nvSpPr>
          <p:cNvPr id="5" name="Footer Placeholder 4"/>
          <p:cNvSpPr>
            <a:spLocks noGrp="1"/>
          </p:cNvSpPr>
          <p:nvPr>
            <p:ph type="ftr" sz="quarter" idx="11"/>
          </p:nvPr>
        </p:nvSpPr>
        <p:spPr/>
        <p:txBody>
          <a:bodyPr/>
          <a:lstStyle/>
          <a:p>
            <a:r>
              <a:rPr lang="en-NZ"/>
              <a:t>10,000 Reasons (Bless the Lord) - Matt Redman</a:t>
            </a:r>
          </a:p>
        </p:txBody>
      </p:sp>
      <p:sp>
        <p:nvSpPr>
          <p:cNvPr id="6" name="Slide Number Placeholder 5"/>
          <p:cNvSpPr>
            <a:spLocks noGrp="1"/>
          </p:cNvSpPr>
          <p:nvPr>
            <p:ph type="sldNum" sz="quarter" idx="12"/>
          </p:nvPr>
        </p:nvSpPr>
        <p:spPr/>
        <p:txBody>
          <a:bodyPr/>
          <a:lstStyle/>
          <a:p>
            <a:fld id="{6C019620-091E-4D11-8AFD-5F368BC61458}" type="slidenum">
              <a:rPr lang="en-NZ" smtClean="0"/>
              <a:t>‹#›</a:t>
            </a:fld>
            <a:endParaRPr lang="en-NZ"/>
          </a:p>
        </p:txBody>
      </p:sp>
    </p:spTree>
    <p:extLst>
      <p:ext uri="{BB962C8B-B14F-4D97-AF65-F5344CB8AC3E}">
        <p14:creationId xmlns:p14="http://schemas.microsoft.com/office/powerpoint/2010/main" val="2463246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A042FB5C-6122-4647-9D81-31DDF0C8B8A8}" type="datetime1">
              <a:rPr lang="en-NZ" smtClean="0"/>
              <a:t>2/10/2017</a:t>
            </a:fld>
            <a:endParaRPr lang="en-NZ"/>
          </a:p>
        </p:txBody>
      </p:sp>
      <p:sp>
        <p:nvSpPr>
          <p:cNvPr id="5" name="Footer Placeholder 4"/>
          <p:cNvSpPr>
            <a:spLocks noGrp="1"/>
          </p:cNvSpPr>
          <p:nvPr>
            <p:ph type="ftr" sz="quarter" idx="11"/>
          </p:nvPr>
        </p:nvSpPr>
        <p:spPr/>
        <p:txBody>
          <a:bodyPr/>
          <a:lstStyle/>
          <a:p>
            <a:r>
              <a:rPr lang="en-NZ"/>
              <a:t>10,000 Reasons (Bless the Lord) - Matt Redman</a:t>
            </a:r>
          </a:p>
        </p:txBody>
      </p:sp>
      <p:sp>
        <p:nvSpPr>
          <p:cNvPr id="6" name="Slide Number Placeholder 5"/>
          <p:cNvSpPr>
            <a:spLocks noGrp="1"/>
          </p:cNvSpPr>
          <p:nvPr>
            <p:ph type="sldNum" sz="quarter" idx="12"/>
          </p:nvPr>
        </p:nvSpPr>
        <p:spPr/>
        <p:txBody>
          <a:bodyPr/>
          <a:lstStyle/>
          <a:p>
            <a:fld id="{6C019620-091E-4D11-8AFD-5F368BC61458}" type="slidenum">
              <a:rPr lang="en-NZ" smtClean="0"/>
              <a:t>‹#›</a:t>
            </a:fld>
            <a:endParaRPr lang="en-NZ"/>
          </a:p>
        </p:txBody>
      </p:sp>
    </p:spTree>
    <p:extLst>
      <p:ext uri="{BB962C8B-B14F-4D97-AF65-F5344CB8AC3E}">
        <p14:creationId xmlns:p14="http://schemas.microsoft.com/office/powerpoint/2010/main" val="1450764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416C14EC-3DA7-4AA8-B678-36A887497A91}" type="datetime1">
              <a:rPr lang="en-NZ" smtClean="0"/>
              <a:t>2/10/2017</a:t>
            </a:fld>
            <a:endParaRPr lang="en-NZ"/>
          </a:p>
        </p:txBody>
      </p:sp>
      <p:sp>
        <p:nvSpPr>
          <p:cNvPr id="5" name="Footer Placeholder 4"/>
          <p:cNvSpPr>
            <a:spLocks noGrp="1"/>
          </p:cNvSpPr>
          <p:nvPr>
            <p:ph type="ftr" sz="quarter" idx="11"/>
          </p:nvPr>
        </p:nvSpPr>
        <p:spPr/>
        <p:txBody>
          <a:bodyPr/>
          <a:lstStyle/>
          <a:p>
            <a:r>
              <a:rPr lang="en-NZ"/>
              <a:t>10,000 Reasons (Bless the Lord) - Matt Redman</a:t>
            </a:r>
          </a:p>
        </p:txBody>
      </p:sp>
      <p:sp>
        <p:nvSpPr>
          <p:cNvPr id="6" name="Slide Number Placeholder 5"/>
          <p:cNvSpPr>
            <a:spLocks noGrp="1"/>
          </p:cNvSpPr>
          <p:nvPr>
            <p:ph type="sldNum" sz="quarter" idx="12"/>
          </p:nvPr>
        </p:nvSpPr>
        <p:spPr/>
        <p:txBody>
          <a:bodyPr/>
          <a:lstStyle/>
          <a:p>
            <a:fld id="{6C019620-091E-4D11-8AFD-5F368BC61458}" type="slidenum">
              <a:rPr lang="en-NZ" smtClean="0"/>
              <a:t>‹#›</a:t>
            </a:fld>
            <a:endParaRPr lang="en-NZ"/>
          </a:p>
        </p:txBody>
      </p:sp>
    </p:spTree>
    <p:extLst>
      <p:ext uri="{BB962C8B-B14F-4D97-AF65-F5344CB8AC3E}">
        <p14:creationId xmlns:p14="http://schemas.microsoft.com/office/powerpoint/2010/main" val="2965847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310D07-CA64-4A57-B696-A9C6B30EE26C}" type="datetime1">
              <a:rPr lang="en-NZ" smtClean="0"/>
              <a:t>2/10/2017</a:t>
            </a:fld>
            <a:endParaRPr lang="en-NZ"/>
          </a:p>
        </p:txBody>
      </p:sp>
      <p:sp>
        <p:nvSpPr>
          <p:cNvPr id="5" name="Footer Placeholder 4"/>
          <p:cNvSpPr>
            <a:spLocks noGrp="1"/>
          </p:cNvSpPr>
          <p:nvPr>
            <p:ph type="ftr" sz="quarter" idx="11"/>
          </p:nvPr>
        </p:nvSpPr>
        <p:spPr/>
        <p:txBody>
          <a:bodyPr/>
          <a:lstStyle/>
          <a:p>
            <a:r>
              <a:rPr lang="en-NZ"/>
              <a:t>10,000 Reasons (Bless the Lord) - Matt Redman</a:t>
            </a:r>
          </a:p>
        </p:txBody>
      </p:sp>
      <p:sp>
        <p:nvSpPr>
          <p:cNvPr id="6" name="Slide Number Placeholder 5"/>
          <p:cNvSpPr>
            <a:spLocks noGrp="1"/>
          </p:cNvSpPr>
          <p:nvPr>
            <p:ph type="sldNum" sz="quarter" idx="12"/>
          </p:nvPr>
        </p:nvSpPr>
        <p:spPr/>
        <p:txBody>
          <a:bodyPr/>
          <a:lstStyle/>
          <a:p>
            <a:fld id="{6C019620-091E-4D11-8AFD-5F368BC61458}" type="slidenum">
              <a:rPr lang="en-NZ" smtClean="0"/>
              <a:t>‹#›</a:t>
            </a:fld>
            <a:endParaRPr lang="en-NZ"/>
          </a:p>
        </p:txBody>
      </p:sp>
    </p:spTree>
    <p:extLst>
      <p:ext uri="{BB962C8B-B14F-4D97-AF65-F5344CB8AC3E}">
        <p14:creationId xmlns:p14="http://schemas.microsoft.com/office/powerpoint/2010/main" val="1653209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p:cNvSpPr>
            <a:spLocks noGrp="1"/>
          </p:cNvSpPr>
          <p:nvPr>
            <p:ph type="dt" sz="half" idx="10"/>
          </p:nvPr>
        </p:nvSpPr>
        <p:spPr/>
        <p:txBody>
          <a:bodyPr/>
          <a:lstStyle/>
          <a:p>
            <a:fld id="{58152747-4D9E-407E-B9AF-A21D87404651}" type="datetime1">
              <a:rPr lang="en-NZ" smtClean="0"/>
              <a:t>2/10/2017</a:t>
            </a:fld>
            <a:endParaRPr lang="en-NZ"/>
          </a:p>
        </p:txBody>
      </p:sp>
      <p:sp>
        <p:nvSpPr>
          <p:cNvPr id="6" name="Footer Placeholder 5"/>
          <p:cNvSpPr>
            <a:spLocks noGrp="1"/>
          </p:cNvSpPr>
          <p:nvPr>
            <p:ph type="ftr" sz="quarter" idx="11"/>
          </p:nvPr>
        </p:nvSpPr>
        <p:spPr/>
        <p:txBody>
          <a:bodyPr/>
          <a:lstStyle/>
          <a:p>
            <a:r>
              <a:rPr lang="en-NZ"/>
              <a:t>10,000 Reasons (Bless the Lord) - Matt Redman</a:t>
            </a:r>
          </a:p>
        </p:txBody>
      </p:sp>
      <p:sp>
        <p:nvSpPr>
          <p:cNvPr id="7" name="Slide Number Placeholder 6"/>
          <p:cNvSpPr>
            <a:spLocks noGrp="1"/>
          </p:cNvSpPr>
          <p:nvPr>
            <p:ph type="sldNum" sz="quarter" idx="12"/>
          </p:nvPr>
        </p:nvSpPr>
        <p:spPr/>
        <p:txBody>
          <a:bodyPr/>
          <a:lstStyle/>
          <a:p>
            <a:fld id="{6C019620-091E-4D11-8AFD-5F368BC61458}" type="slidenum">
              <a:rPr lang="en-NZ" smtClean="0"/>
              <a:t>‹#›</a:t>
            </a:fld>
            <a:endParaRPr lang="en-NZ"/>
          </a:p>
        </p:txBody>
      </p:sp>
    </p:spTree>
    <p:extLst>
      <p:ext uri="{BB962C8B-B14F-4D97-AF65-F5344CB8AC3E}">
        <p14:creationId xmlns:p14="http://schemas.microsoft.com/office/powerpoint/2010/main" val="1481176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p:cNvSpPr>
            <a:spLocks noGrp="1"/>
          </p:cNvSpPr>
          <p:nvPr>
            <p:ph type="dt" sz="half" idx="10"/>
          </p:nvPr>
        </p:nvSpPr>
        <p:spPr/>
        <p:txBody>
          <a:bodyPr/>
          <a:lstStyle/>
          <a:p>
            <a:fld id="{46DAC90E-F937-4CA2-A812-ED0D4AB2EC26}" type="datetime1">
              <a:rPr lang="en-NZ" smtClean="0"/>
              <a:t>2/10/2017</a:t>
            </a:fld>
            <a:endParaRPr lang="en-NZ"/>
          </a:p>
        </p:txBody>
      </p:sp>
      <p:sp>
        <p:nvSpPr>
          <p:cNvPr id="8" name="Footer Placeholder 7"/>
          <p:cNvSpPr>
            <a:spLocks noGrp="1"/>
          </p:cNvSpPr>
          <p:nvPr>
            <p:ph type="ftr" sz="quarter" idx="11"/>
          </p:nvPr>
        </p:nvSpPr>
        <p:spPr/>
        <p:txBody>
          <a:bodyPr/>
          <a:lstStyle/>
          <a:p>
            <a:r>
              <a:rPr lang="en-NZ"/>
              <a:t>10,000 Reasons (Bless the Lord) - Matt Redman</a:t>
            </a:r>
          </a:p>
        </p:txBody>
      </p:sp>
      <p:sp>
        <p:nvSpPr>
          <p:cNvPr id="9" name="Slide Number Placeholder 8"/>
          <p:cNvSpPr>
            <a:spLocks noGrp="1"/>
          </p:cNvSpPr>
          <p:nvPr>
            <p:ph type="sldNum" sz="quarter" idx="12"/>
          </p:nvPr>
        </p:nvSpPr>
        <p:spPr/>
        <p:txBody>
          <a:bodyPr/>
          <a:lstStyle/>
          <a:p>
            <a:fld id="{6C019620-091E-4D11-8AFD-5F368BC61458}" type="slidenum">
              <a:rPr lang="en-NZ" smtClean="0"/>
              <a:t>‹#›</a:t>
            </a:fld>
            <a:endParaRPr lang="en-NZ"/>
          </a:p>
        </p:txBody>
      </p:sp>
    </p:spTree>
    <p:extLst>
      <p:ext uri="{BB962C8B-B14F-4D97-AF65-F5344CB8AC3E}">
        <p14:creationId xmlns:p14="http://schemas.microsoft.com/office/powerpoint/2010/main" val="3748282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Date Placeholder 2"/>
          <p:cNvSpPr>
            <a:spLocks noGrp="1"/>
          </p:cNvSpPr>
          <p:nvPr>
            <p:ph type="dt" sz="half" idx="10"/>
          </p:nvPr>
        </p:nvSpPr>
        <p:spPr/>
        <p:txBody>
          <a:bodyPr/>
          <a:lstStyle/>
          <a:p>
            <a:fld id="{3B016EDB-9ABA-4F70-9325-2F209CF4B604}" type="datetime1">
              <a:rPr lang="en-NZ" smtClean="0"/>
              <a:t>2/10/2017</a:t>
            </a:fld>
            <a:endParaRPr lang="en-NZ"/>
          </a:p>
        </p:txBody>
      </p:sp>
      <p:sp>
        <p:nvSpPr>
          <p:cNvPr id="4" name="Footer Placeholder 3"/>
          <p:cNvSpPr>
            <a:spLocks noGrp="1"/>
          </p:cNvSpPr>
          <p:nvPr>
            <p:ph type="ftr" sz="quarter" idx="11"/>
          </p:nvPr>
        </p:nvSpPr>
        <p:spPr/>
        <p:txBody>
          <a:bodyPr/>
          <a:lstStyle/>
          <a:p>
            <a:r>
              <a:rPr lang="en-NZ"/>
              <a:t>10,000 Reasons (Bless the Lord) - Matt Redman</a:t>
            </a:r>
          </a:p>
        </p:txBody>
      </p:sp>
      <p:sp>
        <p:nvSpPr>
          <p:cNvPr id="5" name="Slide Number Placeholder 4"/>
          <p:cNvSpPr>
            <a:spLocks noGrp="1"/>
          </p:cNvSpPr>
          <p:nvPr>
            <p:ph type="sldNum" sz="quarter" idx="12"/>
          </p:nvPr>
        </p:nvSpPr>
        <p:spPr/>
        <p:txBody>
          <a:bodyPr/>
          <a:lstStyle/>
          <a:p>
            <a:fld id="{6C019620-091E-4D11-8AFD-5F368BC61458}" type="slidenum">
              <a:rPr lang="en-NZ" smtClean="0"/>
              <a:t>‹#›</a:t>
            </a:fld>
            <a:endParaRPr lang="en-NZ"/>
          </a:p>
        </p:txBody>
      </p:sp>
    </p:spTree>
    <p:extLst>
      <p:ext uri="{BB962C8B-B14F-4D97-AF65-F5344CB8AC3E}">
        <p14:creationId xmlns:p14="http://schemas.microsoft.com/office/powerpoint/2010/main" val="3227316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57ED83-A39A-404B-9F6A-226523216D5F}" type="datetime1">
              <a:rPr lang="en-NZ" smtClean="0"/>
              <a:t>2/10/2017</a:t>
            </a:fld>
            <a:endParaRPr lang="en-NZ"/>
          </a:p>
        </p:txBody>
      </p:sp>
      <p:sp>
        <p:nvSpPr>
          <p:cNvPr id="3" name="Footer Placeholder 2"/>
          <p:cNvSpPr>
            <a:spLocks noGrp="1"/>
          </p:cNvSpPr>
          <p:nvPr>
            <p:ph type="ftr" sz="quarter" idx="11"/>
          </p:nvPr>
        </p:nvSpPr>
        <p:spPr/>
        <p:txBody>
          <a:bodyPr/>
          <a:lstStyle/>
          <a:p>
            <a:r>
              <a:rPr lang="en-NZ"/>
              <a:t>10,000 Reasons (Bless the Lord) - Matt Redman</a:t>
            </a:r>
          </a:p>
        </p:txBody>
      </p:sp>
      <p:sp>
        <p:nvSpPr>
          <p:cNvPr id="4" name="Slide Number Placeholder 3"/>
          <p:cNvSpPr>
            <a:spLocks noGrp="1"/>
          </p:cNvSpPr>
          <p:nvPr>
            <p:ph type="sldNum" sz="quarter" idx="12"/>
          </p:nvPr>
        </p:nvSpPr>
        <p:spPr/>
        <p:txBody>
          <a:bodyPr/>
          <a:lstStyle/>
          <a:p>
            <a:fld id="{6C019620-091E-4D11-8AFD-5F368BC61458}" type="slidenum">
              <a:rPr lang="en-NZ" smtClean="0"/>
              <a:t>‹#›</a:t>
            </a:fld>
            <a:endParaRPr lang="en-NZ"/>
          </a:p>
        </p:txBody>
      </p:sp>
    </p:spTree>
    <p:extLst>
      <p:ext uri="{BB962C8B-B14F-4D97-AF65-F5344CB8AC3E}">
        <p14:creationId xmlns:p14="http://schemas.microsoft.com/office/powerpoint/2010/main" val="3310711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7DC86A-65FA-4658-B244-B56E25DB8B59}" type="datetime1">
              <a:rPr lang="en-NZ" smtClean="0"/>
              <a:t>2/10/2017</a:t>
            </a:fld>
            <a:endParaRPr lang="en-NZ"/>
          </a:p>
        </p:txBody>
      </p:sp>
      <p:sp>
        <p:nvSpPr>
          <p:cNvPr id="6" name="Footer Placeholder 5"/>
          <p:cNvSpPr>
            <a:spLocks noGrp="1"/>
          </p:cNvSpPr>
          <p:nvPr>
            <p:ph type="ftr" sz="quarter" idx="11"/>
          </p:nvPr>
        </p:nvSpPr>
        <p:spPr/>
        <p:txBody>
          <a:bodyPr/>
          <a:lstStyle/>
          <a:p>
            <a:r>
              <a:rPr lang="en-NZ"/>
              <a:t>10,000 Reasons (Bless the Lord) - Matt Redman</a:t>
            </a:r>
          </a:p>
        </p:txBody>
      </p:sp>
      <p:sp>
        <p:nvSpPr>
          <p:cNvPr id="7" name="Slide Number Placeholder 6"/>
          <p:cNvSpPr>
            <a:spLocks noGrp="1"/>
          </p:cNvSpPr>
          <p:nvPr>
            <p:ph type="sldNum" sz="quarter" idx="12"/>
          </p:nvPr>
        </p:nvSpPr>
        <p:spPr/>
        <p:txBody>
          <a:bodyPr/>
          <a:lstStyle/>
          <a:p>
            <a:fld id="{6C019620-091E-4D11-8AFD-5F368BC61458}" type="slidenum">
              <a:rPr lang="en-NZ" smtClean="0"/>
              <a:t>‹#›</a:t>
            </a:fld>
            <a:endParaRPr lang="en-NZ"/>
          </a:p>
        </p:txBody>
      </p:sp>
    </p:spTree>
    <p:extLst>
      <p:ext uri="{BB962C8B-B14F-4D97-AF65-F5344CB8AC3E}">
        <p14:creationId xmlns:p14="http://schemas.microsoft.com/office/powerpoint/2010/main" val="313219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B0D02B-9406-49BF-B76A-E122AF1C4E92}" type="datetime1">
              <a:rPr lang="en-NZ" smtClean="0"/>
              <a:t>2/10/2017</a:t>
            </a:fld>
            <a:endParaRPr lang="en-NZ"/>
          </a:p>
        </p:txBody>
      </p:sp>
      <p:sp>
        <p:nvSpPr>
          <p:cNvPr id="6" name="Footer Placeholder 5"/>
          <p:cNvSpPr>
            <a:spLocks noGrp="1"/>
          </p:cNvSpPr>
          <p:nvPr>
            <p:ph type="ftr" sz="quarter" idx="11"/>
          </p:nvPr>
        </p:nvSpPr>
        <p:spPr/>
        <p:txBody>
          <a:bodyPr/>
          <a:lstStyle/>
          <a:p>
            <a:r>
              <a:rPr lang="en-NZ"/>
              <a:t>10,000 Reasons (Bless the Lord) - Matt Redman</a:t>
            </a:r>
          </a:p>
        </p:txBody>
      </p:sp>
      <p:sp>
        <p:nvSpPr>
          <p:cNvPr id="7" name="Slide Number Placeholder 6"/>
          <p:cNvSpPr>
            <a:spLocks noGrp="1"/>
          </p:cNvSpPr>
          <p:nvPr>
            <p:ph type="sldNum" sz="quarter" idx="12"/>
          </p:nvPr>
        </p:nvSpPr>
        <p:spPr/>
        <p:txBody>
          <a:bodyPr/>
          <a:lstStyle/>
          <a:p>
            <a:fld id="{6C019620-091E-4D11-8AFD-5F368BC61458}" type="slidenum">
              <a:rPr lang="en-NZ" smtClean="0"/>
              <a:t>‹#›</a:t>
            </a:fld>
            <a:endParaRPr lang="en-NZ"/>
          </a:p>
        </p:txBody>
      </p:sp>
    </p:spTree>
    <p:extLst>
      <p:ext uri="{BB962C8B-B14F-4D97-AF65-F5344CB8AC3E}">
        <p14:creationId xmlns:p14="http://schemas.microsoft.com/office/powerpoint/2010/main" val="877090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984521-7A71-47F8-98DE-827998CCDDAF}" type="datetime1">
              <a:rPr lang="en-NZ" smtClean="0"/>
              <a:t>2/10/2017</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NZ"/>
              <a:t>10,000 Reasons (Bless the Lord) - Matt Redman</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019620-091E-4D11-8AFD-5F368BC61458}" type="slidenum">
              <a:rPr lang="en-NZ" smtClean="0"/>
              <a:t>‹#›</a:t>
            </a:fld>
            <a:endParaRPr lang="en-NZ"/>
          </a:p>
        </p:txBody>
      </p:sp>
    </p:spTree>
    <p:extLst>
      <p:ext uri="{BB962C8B-B14F-4D97-AF65-F5344CB8AC3E}">
        <p14:creationId xmlns:p14="http://schemas.microsoft.com/office/powerpoint/2010/main" val="263035825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XtwIT8Jjdd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2319015"/>
            <a:ext cx="7772400" cy="1470025"/>
          </a:xfrm>
        </p:spPr>
        <p:txBody>
          <a:bodyPr>
            <a:normAutofit fontScale="90000"/>
          </a:bodyPr>
          <a:lstStyle/>
          <a:p>
            <a:r>
              <a:rPr lang="en-NZ" dirty="0">
                <a:effectLst>
                  <a:outerShdw blurRad="50800" dist="38100" dir="5400000" algn="t" rotWithShape="0">
                    <a:prstClr val="black">
                      <a:alpha val="40000"/>
                    </a:prstClr>
                  </a:outerShdw>
                </a:effectLst>
              </a:rPr>
              <a:t>10,000 Reasons (Bless the Lord)</a:t>
            </a:r>
            <a:br>
              <a:rPr lang="en-NZ" dirty="0">
                <a:effectLst>
                  <a:outerShdw blurRad="50800" dist="38100" dir="5400000" algn="t" rotWithShape="0">
                    <a:prstClr val="black">
                      <a:alpha val="40000"/>
                    </a:prstClr>
                  </a:outerShdw>
                </a:effectLst>
              </a:rPr>
            </a:br>
            <a:r>
              <a:rPr lang="en-NZ" dirty="0">
                <a:effectLst>
                  <a:outerShdw blurRad="50800" dist="38100" dir="5400000" algn="t" rotWithShape="0">
                    <a:prstClr val="black">
                      <a:alpha val="40000"/>
                    </a:prstClr>
                  </a:outerShdw>
                </a:effectLst>
              </a:rPr>
              <a:t>Matt Redman</a:t>
            </a:r>
            <a:br>
              <a:rPr lang="en-NZ" dirty="0">
                <a:effectLst>
                  <a:outerShdw blurRad="50800" dist="38100" dir="5400000" algn="t" rotWithShape="0">
                    <a:prstClr val="black">
                      <a:alpha val="40000"/>
                    </a:prstClr>
                  </a:outerShdw>
                </a:effectLst>
              </a:rPr>
            </a:br>
            <a:r>
              <a:rPr lang="en-NZ" sz="3100" i="1" dirty="0">
                <a:effectLst>
                  <a:outerShdw blurRad="50800" dist="38100" dir="5400000" algn="t" rotWithShape="0">
                    <a:prstClr val="black">
                      <a:alpha val="40000"/>
                    </a:prstClr>
                  </a:outerShdw>
                </a:effectLst>
              </a:rPr>
              <a:t>Matt Redman, Jonas </a:t>
            </a:r>
            <a:r>
              <a:rPr lang="en-NZ" sz="3100" i="1" dirty="0" err="1">
                <a:effectLst>
                  <a:outerShdw blurRad="50800" dist="38100" dir="5400000" algn="t" rotWithShape="0">
                    <a:prstClr val="black">
                      <a:alpha val="40000"/>
                    </a:prstClr>
                  </a:outerShdw>
                </a:effectLst>
              </a:rPr>
              <a:t>Myrin</a:t>
            </a:r>
            <a:br>
              <a:rPr lang="en-NZ" sz="3100" i="1" dirty="0">
                <a:effectLst>
                  <a:outerShdw blurRad="50800" dist="38100" dir="5400000" algn="t" rotWithShape="0">
                    <a:prstClr val="black">
                      <a:alpha val="40000"/>
                    </a:prstClr>
                  </a:outerShdw>
                </a:effectLst>
              </a:rPr>
            </a:br>
            <a:br>
              <a:rPr lang="en-NZ" sz="3100" i="1" dirty="0">
                <a:effectLst>
                  <a:outerShdw blurRad="50800" dist="38100" dir="5400000" algn="t" rotWithShape="0">
                    <a:prstClr val="black">
                      <a:alpha val="40000"/>
                    </a:prstClr>
                  </a:outerShdw>
                </a:effectLst>
              </a:rPr>
            </a:br>
            <a:r>
              <a:rPr lang="en-NZ" sz="3100" i="1" dirty="0">
                <a:effectLst>
                  <a:outerShdw blurRad="50800" dist="38100" dir="5400000" algn="t" rotWithShape="0">
                    <a:prstClr val="black">
                      <a:alpha val="40000"/>
                    </a:prstClr>
                  </a:outerShdw>
                </a:effectLst>
              </a:rPr>
              <a:t>Link:</a:t>
            </a:r>
            <a:br>
              <a:rPr lang="en-NZ" sz="3100" i="1" dirty="0">
                <a:effectLst>
                  <a:outerShdw blurRad="50800" dist="38100" dir="5400000" algn="t" rotWithShape="0">
                    <a:prstClr val="black">
                      <a:alpha val="40000"/>
                    </a:prstClr>
                  </a:outerShdw>
                </a:effectLst>
              </a:rPr>
            </a:br>
            <a:r>
              <a:rPr lang="en-NZ" sz="3100" i="1" dirty="0">
                <a:effectLst>
                  <a:outerShdw blurRad="50800" dist="38100" dir="5400000" algn="t" rotWithShape="0">
                    <a:prstClr val="black">
                      <a:alpha val="40000"/>
                    </a:prstClr>
                  </a:outerShdw>
                </a:effectLst>
                <a:hlinkClick r:id="rId3"/>
              </a:rPr>
              <a:t>https://www.youtube.com/watch?v=XtwIT8JjddM</a:t>
            </a:r>
            <a:r>
              <a:rPr lang="en-NZ" sz="3100" i="1" dirty="0">
                <a:effectLst>
                  <a:outerShdw blurRad="50800" dist="38100" dir="5400000" algn="t" rotWithShape="0">
                    <a:prstClr val="black">
                      <a:alpha val="40000"/>
                    </a:prstClr>
                  </a:outerShdw>
                </a:effectLst>
              </a:rPr>
              <a:t> </a:t>
            </a:r>
            <a:endParaRPr lang="en-NZ" dirty="0">
              <a:effectLst>
                <a:outerShdw blurRad="50800" dist="38100" dir="5400000" algn="t" rotWithShape="0">
                  <a:prstClr val="black">
                    <a:alpha val="40000"/>
                  </a:prstClr>
                </a:outerShdw>
              </a:effectLst>
            </a:endParaRPr>
          </a:p>
        </p:txBody>
      </p:sp>
    </p:spTree>
    <p:extLst>
      <p:ext uri="{BB962C8B-B14F-4D97-AF65-F5344CB8AC3E}">
        <p14:creationId xmlns:p14="http://schemas.microsoft.com/office/powerpoint/2010/main" val="1651761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2319015"/>
            <a:ext cx="7772400" cy="1470025"/>
          </a:xfrm>
        </p:spPr>
        <p:txBody>
          <a:bodyPr>
            <a:normAutofit fontScale="90000"/>
          </a:bodyPr>
          <a:lstStyle/>
          <a:p>
            <a:r>
              <a:rPr lang="en-NZ" dirty="0">
                <a:effectLst>
                  <a:outerShdw blurRad="50800" dist="38100" dir="5400000" algn="t" rotWithShape="0">
                    <a:prstClr val="black">
                      <a:alpha val="40000"/>
                    </a:prstClr>
                  </a:outerShdw>
                </a:effectLst>
              </a:rPr>
              <a:t>Bless the Lord, O my soul</a:t>
            </a:r>
            <a:br>
              <a:rPr lang="en-NZ" dirty="0">
                <a:effectLst>
                  <a:outerShdw blurRad="50800" dist="38100" dir="5400000" algn="t" rotWithShape="0">
                    <a:prstClr val="black">
                      <a:alpha val="40000"/>
                    </a:prstClr>
                  </a:outerShdw>
                </a:effectLst>
              </a:rPr>
            </a:br>
            <a:r>
              <a:rPr lang="en-NZ" dirty="0">
                <a:effectLst>
                  <a:outerShdw blurRad="50800" dist="38100" dir="5400000" algn="t" rotWithShape="0">
                    <a:prstClr val="black">
                      <a:alpha val="40000"/>
                    </a:prstClr>
                  </a:outerShdw>
                </a:effectLst>
              </a:rPr>
              <a:t>O my soul</a:t>
            </a:r>
            <a:br>
              <a:rPr lang="en-NZ" dirty="0">
                <a:effectLst>
                  <a:outerShdw blurRad="50800" dist="38100" dir="5400000" algn="t" rotWithShape="0">
                    <a:prstClr val="black">
                      <a:alpha val="40000"/>
                    </a:prstClr>
                  </a:outerShdw>
                </a:effectLst>
              </a:rPr>
            </a:br>
            <a:r>
              <a:rPr lang="en-NZ" dirty="0">
                <a:effectLst>
                  <a:outerShdw blurRad="50800" dist="38100" dir="5400000" algn="t" rotWithShape="0">
                    <a:prstClr val="black">
                      <a:alpha val="40000"/>
                    </a:prstClr>
                  </a:outerShdw>
                </a:effectLst>
              </a:rPr>
              <a:t>Worship His holy name</a:t>
            </a:r>
            <a:br>
              <a:rPr lang="en-NZ" dirty="0">
                <a:effectLst>
                  <a:outerShdw blurRad="50800" dist="38100" dir="5400000" algn="t" rotWithShape="0">
                    <a:prstClr val="black">
                      <a:alpha val="40000"/>
                    </a:prstClr>
                  </a:outerShdw>
                </a:effectLst>
              </a:rPr>
            </a:br>
            <a:r>
              <a:rPr lang="en-NZ" dirty="0">
                <a:effectLst>
                  <a:outerShdw blurRad="50800" dist="38100" dir="5400000" algn="t" rotWithShape="0">
                    <a:prstClr val="black">
                      <a:alpha val="40000"/>
                    </a:prstClr>
                  </a:outerShdw>
                </a:effectLst>
              </a:rPr>
              <a:t>Sing like never before</a:t>
            </a:r>
            <a:br>
              <a:rPr lang="en-NZ" dirty="0">
                <a:effectLst>
                  <a:outerShdw blurRad="50800" dist="38100" dir="5400000" algn="t" rotWithShape="0">
                    <a:prstClr val="black">
                      <a:alpha val="40000"/>
                    </a:prstClr>
                  </a:outerShdw>
                </a:effectLst>
              </a:rPr>
            </a:br>
            <a:r>
              <a:rPr lang="en-NZ" dirty="0">
                <a:effectLst>
                  <a:outerShdw blurRad="50800" dist="38100" dir="5400000" algn="t" rotWithShape="0">
                    <a:prstClr val="black">
                      <a:alpha val="40000"/>
                    </a:prstClr>
                  </a:outerShdw>
                </a:effectLst>
              </a:rPr>
              <a:t>O my soul</a:t>
            </a:r>
            <a:br>
              <a:rPr lang="en-NZ" dirty="0">
                <a:effectLst>
                  <a:outerShdw blurRad="50800" dist="38100" dir="5400000" algn="t" rotWithShape="0">
                    <a:prstClr val="black">
                      <a:alpha val="40000"/>
                    </a:prstClr>
                  </a:outerShdw>
                </a:effectLst>
              </a:rPr>
            </a:br>
            <a:r>
              <a:rPr lang="en-NZ" dirty="0">
                <a:effectLst>
                  <a:outerShdw blurRad="50800" dist="38100" dir="5400000" algn="t" rotWithShape="0">
                    <a:prstClr val="black">
                      <a:alpha val="40000"/>
                    </a:prstClr>
                  </a:outerShdw>
                </a:effectLst>
              </a:rPr>
              <a:t>I’ll worship Your holy name</a:t>
            </a:r>
          </a:p>
        </p:txBody>
      </p:sp>
      <p:sp>
        <p:nvSpPr>
          <p:cNvPr id="4" name="Footer Placeholder 3">
            <a:extLst>
              <a:ext uri="{FF2B5EF4-FFF2-40B4-BE49-F238E27FC236}">
                <a16:creationId xmlns:a16="http://schemas.microsoft.com/office/drawing/2014/main" id="{66FB0F43-6711-442E-8EC1-41AB33A117EE}"/>
              </a:ext>
            </a:extLst>
          </p:cNvPr>
          <p:cNvSpPr>
            <a:spLocks noGrp="1"/>
          </p:cNvSpPr>
          <p:nvPr>
            <p:ph type="ftr" sz="quarter" idx="11"/>
          </p:nvPr>
        </p:nvSpPr>
        <p:spPr/>
        <p:txBody>
          <a:bodyPr/>
          <a:lstStyle/>
          <a:p>
            <a:r>
              <a:rPr lang="en-NZ"/>
              <a:t>10,000 Reasons (Bless the Lord) - Matt Redman</a:t>
            </a:r>
          </a:p>
        </p:txBody>
      </p:sp>
    </p:spTree>
    <p:extLst>
      <p:ext uri="{BB962C8B-B14F-4D97-AF65-F5344CB8AC3E}">
        <p14:creationId xmlns:p14="http://schemas.microsoft.com/office/powerpoint/2010/main" val="326790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2247007"/>
            <a:ext cx="9144000" cy="1470025"/>
          </a:xfrm>
        </p:spPr>
        <p:txBody>
          <a:bodyPr>
            <a:normAutofit fontScale="90000"/>
          </a:bodyPr>
          <a:lstStyle/>
          <a:p>
            <a:r>
              <a:rPr lang="en-NZ" dirty="0">
                <a:effectLst>
                  <a:outerShdw blurRad="50800" dist="38100" dir="5400000" algn="t" rotWithShape="0">
                    <a:prstClr val="black">
                      <a:alpha val="40000"/>
                    </a:prstClr>
                  </a:outerShdw>
                </a:effectLst>
              </a:rPr>
              <a:t>The sun comes up, it’s a new day dawning</a:t>
            </a:r>
            <a:br>
              <a:rPr lang="en-NZ" dirty="0">
                <a:effectLst>
                  <a:outerShdw blurRad="50800" dist="38100" dir="5400000" algn="t" rotWithShape="0">
                    <a:prstClr val="black">
                      <a:alpha val="40000"/>
                    </a:prstClr>
                  </a:outerShdw>
                </a:effectLst>
              </a:rPr>
            </a:br>
            <a:r>
              <a:rPr lang="en-NZ" dirty="0">
                <a:effectLst>
                  <a:outerShdw blurRad="50800" dist="38100" dir="5400000" algn="t" rotWithShape="0">
                    <a:prstClr val="black">
                      <a:alpha val="40000"/>
                    </a:prstClr>
                  </a:outerShdw>
                </a:effectLst>
              </a:rPr>
              <a:t>It’s time to sing Your song again</a:t>
            </a:r>
            <a:br>
              <a:rPr lang="en-NZ" dirty="0">
                <a:effectLst>
                  <a:outerShdw blurRad="50800" dist="38100" dir="5400000" algn="t" rotWithShape="0">
                    <a:prstClr val="black">
                      <a:alpha val="40000"/>
                    </a:prstClr>
                  </a:outerShdw>
                </a:effectLst>
              </a:rPr>
            </a:br>
            <a:r>
              <a:rPr lang="en-NZ" dirty="0">
                <a:effectLst>
                  <a:outerShdw blurRad="50800" dist="38100" dir="5400000" algn="t" rotWithShape="0">
                    <a:prstClr val="black">
                      <a:alpha val="40000"/>
                    </a:prstClr>
                  </a:outerShdw>
                </a:effectLst>
              </a:rPr>
              <a:t>whatever may pass, and whatever lies before me</a:t>
            </a:r>
            <a:br>
              <a:rPr lang="en-NZ" dirty="0">
                <a:effectLst>
                  <a:outerShdw blurRad="50800" dist="38100" dir="5400000" algn="t" rotWithShape="0">
                    <a:prstClr val="black">
                      <a:alpha val="40000"/>
                    </a:prstClr>
                  </a:outerShdw>
                </a:effectLst>
              </a:rPr>
            </a:br>
            <a:r>
              <a:rPr lang="en-NZ" dirty="0">
                <a:effectLst>
                  <a:outerShdw blurRad="50800" dist="38100" dir="5400000" algn="t" rotWithShape="0">
                    <a:prstClr val="black">
                      <a:alpha val="40000"/>
                    </a:prstClr>
                  </a:outerShdw>
                </a:effectLst>
              </a:rPr>
              <a:t>Let me be singing when the evening comes</a:t>
            </a:r>
          </a:p>
        </p:txBody>
      </p:sp>
      <p:sp>
        <p:nvSpPr>
          <p:cNvPr id="4" name="Footer Placeholder 3">
            <a:extLst>
              <a:ext uri="{FF2B5EF4-FFF2-40B4-BE49-F238E27FC236}">
                <a16:creationId xmlns:a16="http://schemas.microsoft.com/office/drawing/2014/main" id="{71E99E0C-4D6A-495C-A8AC-EA46C5854CCB}"/>
              </a:ext>
            </a:extLst>
          </p:cNvPr>
          <p:cNvSpPr>
            <a:spLocks noGrp="1"/>
          </p:cNvSpPr>
          <p:nvPr>
            <p:ph type="ftr" sz="quarter" idx="11"/>
          </p:nvPr>
        </p:nvSpPr>
        <p:spPr/>
        <p:txBody>
          <a:bodyPr/>
          <a:lstStyle/>
          <a:p>
            <a:r>
              <a:rPr lang="en-NZ"/>
              <a:t>10,000 Reasons (Bless the Lord) - Matt Redman</a:t>
            </a:r>
          </a:p>
        </p:txBody>
      </p:sp>
    </p:spTree>
    <p:extLst>
      <p:ext uri="{BB962C8B-B14F-4D97-AF65-F5344CB8AC3E}">
        <p14:creationId xmlns:p14="http://schemas.microsoft.com/office/powerpoint/2010/main" val="3262045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2319015"/>
            <a:ext cx="7772400" cy="1470025"/>
          </a:xfrm>
        </p:spPr>
        <p:txBody>
          <a:bodyPr>
            <a:normAutofit fontScale="90000"/>
          </a:bodyPr>
          <a:lstStyle/>
          <a:p>
            <a:r>
              <a:rPr lang="en-NZ" dirty="0">
                <a:effectLst>
                  <a:outerShdw blurRad="50800" dist="38100" dir="5400000" algn="t" rotWithShape="0">
                    <a:prstClr val="black">
                      <a:alpha val="40000"/>
                    </a:prstClr>
                  </a:outerShdw>
                </a:effectLst>
              </a:rPr>
              <a:t>Bless the Lord, O my soul</a:t>
            </a:r>
            <a:br>
              <a:rPr lang="en-NZ" dirty="0">
                <a:effectLst>
                  <a:outerShdw blurRad="50800" dist="38100" dir="5400000" algn="t" rotWithShape="0">
                    <a:prstClr val="black">
                      <a:alpha val="40000"/>
                    </a:prstClr>
                  </a:outerShdw>
                </a:effectLst>
              </a:rPr>
            </a:br>
            <a:r>
              <a:rPr lang="en-NZ" dirty="0">
                <a:effectLst>
                  <a:outerShdw blurRad="50800" dist="38100" dir="5400000" algn="t" rotWithShape="0">
                    <a:prstClr val="black">
                      <a:alpha val="40000"/>
                    </a:prstClr>
                  </a:outerShdw>
                </a:effectLst>
              </a:rPr>
              <a:t>O my soul</a:t>
            </a:r>
            <a:br>
              <a:rPr lang="en-NZ" dirty="0">
                <a:effectLst>
                  <a:outerShdw blurRad="50800" dist="38100" dir="5400000" algn="t" rotWithShape="0">
                    <a:prstClr val="black">
                      <a:alpha val="40000"/>
                    </a:prstClr>
                  </a:outerShdw>
                </a:effectLst>
              </a:rPr>
            </a:br>
            <a:r>
              <a:rPr lang="en-NZ" dirty="0">
                <a:effectLst>
                  <a:outerShdw blurRad="50800" dist="38100" dir="5400000" algn="t" rotWithShape="0">
                    <a:prstClr val="black">
                      <a:alpha val="40000"/>
                    </a:prstClr>
                  </a:outerShdw>
                </a:effectLst>
              </a:rPr>
              <a:t>Worship His holy name</a:t>
            </a:r>
            <a:br>
              <a:rPr lang="en-NZ" dirty="0">
                <a:effectLst>
                  <a:outerShdw blurRad="50800" dist="38100" dir="5400000" algn="t" rotWithShape="0">
                    <a:prstClr val="black">
                      <a:alpha val="40000"/>
                    </a:prstClr>
                  </a:outerShdw>
                </a:effectLst>
              </a:rPr>
            </a:br>
            <a:r>
              <a:rPr lang="en-NZ" dirty="0">
                <a:effectLst>
                  <a:outerShdw blurRad="50800" dist="38100" dir="5400000" algn="t" rotWithShape="0">
                    <a:prstClr val="black">
                      <a:alpha val="40000"/>
                    </a:prstClr>
                  </a:outerShdw>
                </a:effectLst>
              </a:rPr>
              <a:t>Sing like never before</a:t>
            </a:r>
            <a:br>
              <a:rPr lang="en-NZ" dirty="0">
                <a:effectLst>
                  <a:outerShdw blurRad="50800" dist="38100" dir="5400000" algn="t" rotWithShape="0">
                    <a:prstClr val="black">
                      <a:alpha val="40000"/>
                    </a:prstClr>
                  </a:outerShdw>
                </a:effectLst>
              </a:rPr>
            </a:br>
            <a:r>
              <a:rPr lang="en-NZ" dirty="0">
                <a:effectLst>
                  <a:outerShdw blurRad="50800" dist="38100" dir="5400000" algn="t" rotWithShape="0">
                    <a:prstClr val="black">
                      <a:alpha val="40000"/>
                    </a:prstClr>
                  </a:outerShdw>
                </a:effectLst>
              </a:rPr>
              <a:t>O my soul</a:t>
            </a:r>
            <a:br>
              <a:rPr lang="en-NZ" dirty="0">
                <a:effectLst>
                  <a:outerShdw blurRad="50800" dist="38100" dir="5400000" algn="t" rotWithShape="0">
                    <a:prstClr val="black">
                      <a:alpha val="40000"/>
                    </a:prstClr>
                  </a:outerShdw>
                </a:effectLst>
              </a:rPr>
            </a:br>
            <a:r>
              <a:rPr lang="en-NZ" dirty="0">
                <a:effectLst>
                  <a:outerShdw blurRad="50800" dist="38100" dir="5400000" algn="t" rotWithShape="0">
                    <a:prstClr val="black">
                      <a:alpha val="40000"/>
                    </a:prstClr>
                  </a:outerShdw>
                </a:effectLst>
              </a:rPr>
              <a:t>I’ll worship Your holy name</a:t>
            </a:r>
          </a:p>
        </p:txBody>
      </p:sp>
      <p:sp>
        <p:nvSpPr>
          <p:cNvPr id="4" name="Footer Placeholder 3">
            <a:extLst>
              <a:ext uri="{FF2B5EF4-FFF2-40B4-BE49-F238E27FC236}">
                <a16:creationId xmlns:a16="http://schemas.microsoft.com/office/drawing/2014/main" id="{5DECDCA3-7E37-44C9-B883-8F71AEDEFB05}"/>
              </a:ext>
            </a:extLst>
          </p:cNvPr>
          <p:cNvSpPr>
            <a:spLocks noGrp="1"/>
          </p:cNvSpPr>
          <p:nvPr>
            <p:ph type="ftr" sz="quarter" idx="11"/>
          </p:nvPr>
        </p:nvSpPr>
        <p:spPr/>
        <p:txBody>
          <a:bodyPr/>
          <a:lstStyle/>
          <a:p>
            <a:r>
              <a:rPr lang="en-NZ"/>
              <a:t>10,000 Reasons (Bless the Lord) - Matt Redman</a:t>
            </a:r>
          </a:p>
        </p:txBody>
      </p:sp>
    </p:spTree>
    <p:extLst>
      <p:ext uri="{BB962C8B-B14F-4D97-AF65-F5344CB8AC3E}">
        <p14:creationId xmlns:p14="http://schemas.microsoft.com/office/powerpoint/2010/main" val="3451748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2463031"/>
            <a:ext cx="9144000" cy="1470025"/>
          </a:xfrm>
        </p:spPr>
        <p:txBody>
          <a:bodyPr>
            <a:normAutofit fontScale="90000"/>
          </a:bodyPr>
          <a:lstStyle/>
          <a:p>
            <a:r>
              <a:rPr lang="en-NZ" dirty="0">
                <a:effectLst>
                  <a:outerShdw blurRad="50800" dist="38100" dir="5400000" algn="t" rotWithShape="0">
                    <a:prstClr val="black">
                      <a:alpha val="40000"/>
                    </a:prstClr>
                  </a:outerShdw>
                </a:effectLst>
              </a:rPr>
              <a:t>You’re rich in love and You’re slow to anger</a:t>
            </a:r>
            <a:br>
              <a:rPr lang="en-NZ" dirty="0">
                <a:effectLst>
                  <a:outerShdw blurRad="50800" dist="38100" dir="5400000" algn="t" rotWithShape="0">
                    <a:prstClr val="black">
                      <a:alpha val="40000"/>
                    </a:prstClr>
                  </a:outerShdw>
                </a:effectLst>
              </a:rPr>
            </a:br>
            <a:r>
              <a:rPr lang="en-NZ" dirty="0">
                <a:effectLst>
                  <a:outerShdw blurRad="50800" dist="38100" dir="5400000" algn="t" rotWithShape="0">
                    <a:prstClr val="black">
                      <a:alpha val="40000"/>
                    </a:prstClr>
                  </a:outerShdw>
                </a:effectLst>
              </a:rPr>
              <a:t>Your name is great and Your heart is kind</a:t>
            </a:r>
            <a:br>
              <a:rPr lang="en-NZ" dirty="0">
                <a:effectLst>
                  <a:outerShdw blurRad="50800" dist="38100" dir="5400000" algn="t" rotWithShape="0">
                    <a:prstClr val="black">
                      <a:alpha val="40000"/>
                    </a:prstClr>
                  </a:outerShdw>
                </a:effectLst>
              </a:rPr>
            </a:br>
            <a:r>
              <a:rPr lang="en-NZ" dirty="0">
                <a:effectLst>
                  <a:outerShdw blurRad="50800" dist="38100" dir="5400000" algn="t" rotWithShape="0">
                    <a:prstClr val="black">
                      <a:alpha val="40000"/>
                    </a:prstClr>
                  </a:outerShdw>
                </a:effectLst>
              </a:rPr>
              <a:t>For all Your goodness I will keep on singing</a:t>
            </a:r>
            <a:br>
              <a:rPr lang="en-NZ" dirty="0">
                <a:effectLst>
                  <a:outerShdw blurRad="50800" dist="38100" dir="5400000" algn="t" rotWithShape="0">
                    <a:prstClr val="black">
                      <a:alpha val="40000"/>
                    </a:prstClr>
                  </a:outerShdw>
                </a:effectLst>
              </a:rPr>
            </a:br>
            <a:r>
              <a:rPr lang="en-NZ" dirty="0">
                <a:effectLst>
                  <a:outerShdw blurRad="50800" dist="38100" dir="5400000" algn="t" rotWithShape="0">
                    <a:prstClr val="black">
                      <a:alpha val="40000"/>
                    </a:prstClr>
                  </a:outerShdw>
                </a:effectLst>
              </a:rPr>
              <a:t>Ten thousand reasons for my heart to find</a:t>
            </a:r>
          </a:p>
        </p:txBody>
      </p:sp>
      <p:sp>
        <p:nvSpPr>
          <p:cNvPr id="4" name="Footer Placeholder 3">
            <a:extLst>
              <a:ext uri="{FF2B5EF4-FFF2-40B4-BE49-F238E27FC236}">
                <a16:creationId xmlns:a16="http://schemas.microsoft.com/office/drawing/2014/main" id="{DEF019C9-F69D-46B3-9CBD-7BB9F8325F18}"/>
              </a:ext>
            </a:extLst>
          </p:cNvPr>
          <p:cNvSpPr>
            <a:spLocks noGrp="1"/>
          </p:cNvSpPr>
          <p:nvPr>
            <p:ph type="ftr" sz="quarter" idx="11"/>
          </p:nvPr>
        </p:nvSpPr>
        <p:spPr/>
        <p:txBody>
          <a:bodyPr/>
          <a:lstStyle/>
          <a:p>
            <a:r>
              <a:rPr lang="en-NZ"/>
              <a:t>10,000 Reasons (Bless the Lord) - Matt Redman</a:t>
            </a:r>
          </a:p>
        </p:txBody>
      </p:sp>
    </p:spTree>
    <p:extLst>
      <p:ext uri="{BB962C8B-B14F-4D97-AF65-F5344CB8AC3E}">
        <p14:creationId xmlns:p14="http://schemas.microsoft.com/office/powerpoint/2010/main" val="3262045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2319015"/>
            <a:ext cx="7772400" cy="1470025"/>
          </a:xfrm>
        </p:spPr>
        <p:txBody>
          <a:bodyPr>
            <a:normAutofit fontScale="90000"/>
          </a:bodyPr>
          <a:lstStyle/>
          <a:p>
            <a:r>
              <a:rPr lang="en-NZ" dirty="0">
                <a:effectLst>
                  <a:outerShdw blurRad="50800" dist="38100" dir="5400000" algn="t" rotWithShape="0">
                    <a:prstClr val="black">
                      <a:alpha val="40000"/>
                    </a:prstClr>
                  </a:outerShdw>
                </a:effectLst>
              </a:rPr>
              <a:t>Bless the Lord, O my soul</a:t>
            </a:r>
            <a:br>
              <a:rPr lang="en-NZ" dirty="0">
                <a:effectLst>
                  <a:outerShdw blurRad="50800" dist="38100" dir="5400000" algn="t" rotWithShape="0">
                    <a:prstClr val="black">
                      <a:alpha val="40000"/>
                    </a:prstClr>
                  </a:outerShdw>
                </a:effectLst>
              </a:rPr>
            </a:br>
            <a:r>
              <a:rPr lang="en-NZ" dirty="0">
                <a:effectLst>
                  <a:outerShdw blurRad="50800" dist="38100" dir="5400000" algn="t" rotWithShape="0">
                    <a:prstClr val="black">
                      <a:alpha val="40000"/>
                    </a:prstClr>
                  </a:outerShdw>
                </a:effectLst>
              </a:rPr>
              <a:t>O my soul</a:t>
            </a:r>
            <a:br>
              <a:rPr lang="en-NZ" dirty="0">
                <a:effectLst>
                  <a:outerShdw blurRad="50800" dist="38100" dir="5400000" algn="t" rotWithShape="0">
                    <a:prstClr val="black">
                      <a:alpha val="40000"/>
                    </a:prstClr>
                  </a:outerShdw>
                </a:effectLst>
              </a:rPr>
            </a:br>
            <a:r>
              <a:rPr lang="en-NZ" dirty="0">
                <a:effectLst>
                  <a:outerShdw blurRad="50800" dist="38100" dir="5400000" algn="t" rotWithShape="0">
                    <a:prstClr val="black">
                      <a:alpha val="40000"/>
                    </a:prstClr>
                  </a:outerShdw>
                </a:effectLst>
              </a:rPr>
              <a:t>Worship His holy name</a:t>
            </a:r>
            <a:br>
              <a:rPr lang="en-NZ" dirty="0">
                <a:effectLst>
                  <a:outerShdw blurRad="50800" dist="38100" dir="5400000" algn="t" rotWithShape="0">
                    <a:prstClr val="black">
                      <a:alpha val="40000"/>
                    </a:prstClr>
                  </a:outerShdw>
                </a:effectLst>
              </a:rPr>
            </a:br>
            <a:r>
              <a:rPr lang="en-NZ" dirty="0">
                <a:effectLst>
                  <a:outerShdw blurRad="50800" dist="38100" dir="5400000" algn="t" rotWithShape="0">
                    <a:prstClr val="black">
                      <a:alpha val="40000"/>
                    </a:prstClr>
                  </a:outerShdw>
                </a:effectLst>
              </a:rPr>
              <a:t>Sing like never before</a:t>
            </a:r>
            <a:br>
              <a:rPr lang="en-NZ" dirty="0">
                <a:effectLst>
                  <a:outerShdw blurRad="50800" dist="38100" dir="5400000" algn="t" rotWithShape="0">
                    <a:prstClr val="black">
                      <a:alpha val="40000"/>
                    </a:prstClr>
                  </a:outerShdw>
                </a:effectLst>
              </a:rPr>
            </a:br>
            <a:r>
              <a:rPr lang="en-NZ" dirty="0">
                <a:effectLst>
                  <a:outerShdw blurRad="50800" dist="38100" dir="5400000" algn="t" rotWithShape="0">
                    <a:prstClr val="black">
                      <a:alpha val="40000"/>
                    </a:prstClr>
                  </a:outerShdw>
                </a:effectLst>
              </a:rPr>
              <a:t>O my soul</a:t>
            </a:r>
            <a:br>
              <a:rPr lang="en-NZ" dirty="0">
                <a:effectLst>
                  <a:outerShdw blurRad="50800" dist="38100" dir="5400000" algn="t" rotWithShape="0">
                    <a:prstClr val="black">
                      <a:alpha val="40000"/>
                    </a:prstClr>
                  </a:outerShdw>
                </a:effectLst>
              </a:rPr>
            </a:br>
            <a:r>
              <a:rPr lang="en-NZ" dirty="0">
                <a:effectLst>
                  <a:outerShdw blurRad="50800" dist="38100" dir="5400000" algn="t" rotWithShape="0">
                    <a:prstClr val="black">
                      <a:alpha val="40000"/>
                    </a:prstClr>
                  </a:outerShdw>
                </a:effectLst>
              </a:rPr>
              <a:t>I’ll worship Your holy name</a:t>
            </a:r>
          </a:p>
        </p:txBody>
      </p:sp>
      <p:sp>
        <p:nvSpPr>
          <p:cNvPr id="4" name="Footer Placeholder 3">
            <a:extLst>
              <a:ext uri="{FF2B5EF4-FFF2-40B4-BE49-F238E27FC236}">
                <a16:creationId xmlns:a16="http://schemas.microsoft.com/office/drawing/2014/main" id="{45CD3BED-F035-4379-85CB-9D3769FD26A6}"/>
              </a:ext>
            </a:extLst>
          </p:cNvPr>
          <p:cNvSpPr>
            <a:spLocks noGrp="1"/>
          </p:cNvSpPr>
          <p:nvPr>
            <p:ph type="ftr" sz="quarter" idx="11"/>
          </p:nvPr>
        </p:nvSpPr>
        <p:spPr/>
        <p:txBody>
          <a:bodyPr/>
          <a:lstStyle/>
          <a:p>
            <a:r>
              <a:rPr lang="en-NZ"/>
              <a:t>10,000 Reasons (Bless the Lord) - Matt Redman</a:t>
            </a:r>
          </a:p>
        </p:txBody>
      </p:sp>
    </p:spTree>
    <p:extLst>
      <p:ext uri="{BB962C8B-B14F-4D97-AF65-F5344CB8AC3E}">
        <p14:creationId xmlns:p14="http://schemas.microsoft.com/office/powerpoint/2010/main" val="2799237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5496" y="2535039"/>
            <a:ext cx="9036496" cy="1470025"/>
          </a:xfrm>
        </p:spPr>
        <p:txBody>
          <a:bodyPr>
            <a:normAutofit fontScale="90000"/>
          </a:bodyPr>
          <a:lstStyle/>
          <a:p>
            <a:r>
              <a:rPr lang="en-NZ" dirty="0">
                <a:effectLst>
                  <a:outerShdw blurRad="50800" dist="38100" dir="5400000" algn="t" rotWithShape="0">
                    <a:prstClr val="black">
                      <a:alpha val="40000"/>
                    </a:prstClr>
                  </a:outerShdw>
                </a:effectLst>
              </a:rPr>
              <a:t>And on that day when my strength is failing</a:t>
            </a:r>
            <a:br>
              <a:rPr lang="en-NZ" dirty="0">
                <a:effectLst>
                  <a:outerShdw blurRad="50800" dist="38100" dir="5400000" algn="t" rotWithShape="0">
                    <a:prstClr val="black">
                      <a:alpha val="40000"/>
                    </a:prstClr>
                  </a:outerShdw>
                </a:effectLst>
              </a:rPr>
            </a:br>
            <a:r>
              <a:rPr lang="en-NZ" dirty="0">
                <a:effectLst>
                  <a:outerShdw blurRad="50800" dist="38100" dir="5400000" algn="t" rotWithShape="0">
                    <a:prstClr val="black">
                      <a:alpha val="40000"/>
                    </a:prstClr>
                  </a:outerShdw>
                </a:effectLst>
              </a:rPr>
              <a:t>the end draws near and my time has come</a:t>
            </a:r>
            <a:br>
              <a:rPr lang="en-NZ" dirty="0">
                <a:effectLst>
                  <a:outerShdw blurRad="50800" dist="38100" dir="5400000" algn="t" rotWithShape="0">
                    <a:prstClr val="black">
                      <a:alpha val="40000"/>
                    </a:prstClr>
                  </a:outerShdw>
                </a:effectLst>
              </a:rPr>
            </a:br>
            <a:r>
              <a:rPr lang="en-NZ" dirty="0">
                <a:effectLst>
                  <a:outerShdw blurRad="50800" dist="38100" dir="5400000" algn="t" rotWithShape="0">
                    <a:prstClr val="black">
                      <a:alpha val="40000"/>
                    </a:prstClr>
                  </a:outerShdw>
                </a:effectLst>
              </a:rPr>
              <a:t>Still my soul will sing Your praise unending</a:t>
            </a:r>
            <a:br>
              <a:rPr lang="en-NZ" dirty="0">
                <a:effectLst>
                  <a:outerShdw blurRad="50800" dist="38100" dir="5400000" algn="t" rotWithShape="0">
                    <a:prstClr val="black">
                      <a:alpha val="40000"/>
                    </a:prstClr>
                  </a:outerShdw>
                </a:effectLst>
              </a:rPr>
            </a:br>
            <a:r>
              <a:rPr lang="en-NZ" dirty="0">
                <a:effectLst>
                  <a:outerShdw blurRad="50800" dist="38100" dir="5400000" algn="t" rotWithShape="0">
                    <a:prstClr val="black">
                      <a:alpha val="40000"/>
                    </a:prstClr>
                  </a:outerShdw>
                </a:effectLst>
              </a:rPr>
              <a:t>Ten thousand years and then forevermore</a:t>
            </a:r>
          </a:p>
        </p:txBody>
      </p:sp>
      <p:sp>
        <p:nvSpPr>
          <p:cNvPr id="4" name="Footer Placeholder 3">
            <a:extLst>
              <a:ext uri="{FF2B5EF4-FFF2-40B4-BE49-F238E27FC236}">
                <a16:creationId xmlns:a16="http://schemas.microsoft.com/office/drawing/2014/main" id="{16923C7C-2B3B-491B-94EB-502730241570}"/>
              </a:ext>
            </a:extLst>
          </p:cNvPr>
          <p:cNvSpPr>
            <a:spLocks noGrp="1"/>
          </p:cNvSpPr>
          <p:nvPr>
            <p:ph type="ftr" sz="quarter" idx="11"/>
          </p:nvPr>
        </p:nvSpPr>
        <p:spPr/>
        <p:txBody>
          <a:bodyPr/>
          <a:lstStyle/>
          <a:p>
            <a:r>
              <a:rPr lang="en-NZ"/>
              <a:t>10,000 Reasons (Bless the Lord) - Matt Redman</a:t>
            </a:r>
          </a:p>
        </p:txBody>
      </p:sp>
    </p:spTree>
    <p:extLst>
      <p:ext uri="{BB962C8B-B14F-4D97-AF65-F5344CB8AC3E}">
        <p14:creationId xmlns:p14="http://schemas.microsoft.com/office/powerpoint/2010/main" val="3262045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2319015"/>
            <a:ext cx="7772400" cy="1470025"/>
          </a:xfrm>
        </p:spPr>
        <p:txBody>
          <a:bodyPr>
            <a:normAutofit fontScale="90000"/>
          </a:bodyPr>
          <a:lstStyle/>
          <a:p>
            <a:r>
              <a:rPr lang="en-NZ" dirty="0">
                <a:effectLst>
                  <a:outerShdw blurRad="50800" dist="38100" dir="5400000" algn="t" rotWithShape="0">
                    <a:prstClr val="black">
                      <a:alpha val="40000"/>
                    </a:prstClr>
                  </a:outerShdw>
                </a:effectLst>
              </a:rPr>
              <a:t>Bless the Lord, O my soul</a:t>
            </a:r>
            <a:br>
              <a:rPr lang="en-NZ" dirty="0">
                <a:effectLst>
                  <a:outerShdw blurRad="50800" dist="38100" dir="5400000" algn="t" rotWithShape="0">
                    <a:prstClr val="black">
                      <a:alpha val="40000"/>
                    </a:prstClr>
                  </a:outerShdw>
                </a:effectLst>
              </a:rPr>
            </a:br>
            <a:r>
              <a:rPr lang="en-NZ" dirty="0">
                <a:effectLst>
                  <a:outerShdw blurRad="50800" dist="38100" dir="5400000" algn="t" rotWithShape="0">
                    <a:prstClr val="black">
                      <a:alpha val="40000"/>
                    </a:prstClr>
                  </a:outerShdw>
                </a:effectLst>
              </a:rPr>
              <a:t>O my soul</a:t>
            </a:r>
            <a:br>
              <a:rPr lang="en-NZ" dirty="0">
                <a:effectLst>
                  <a:outerShdw blurRad="50800" dist="38100" dir="5400000" algn="t" rotWithShape="0">
                    <a:prstClr val="black">
                      <a:alpha val="40000"/>
                    </a:prstClr>
                  </a:outerShdw>
                </a:effectLst>
              </a:rPr>
            </a:br>
            <a:r>
              <a:rPr lang="en-NZ" dirty="0">
                <a:effectLst>
                  <a:outerShdw blurRad="50800" dist="38100" dir="5400000" algn="t" rotWithShape="0">
                    <a:prstClr val="black">
                      <a:alpha val="40000"/>
                    </a:prstClr>
                  </a:outerShdw>
                </a:effectLst>
              </a:rPr>
              <a:t>Worship His holy name</a:t>
            </a:r>
            <a:br>
              <a:rPr lang="en-NZ" dirty="0">
                <a:effectLst>
                  <a:outerShdw blurRad="50800" dist="38100" dir="5400000" algn="t" rotWithShape="0">
                    <a:prstClr val="black">
                      <a:alpha val="40000"/>
                    </a:prstClr>
                  </a:outerShdw>
                </a:effectLst>
              </a:rPr>
            </a:br>
            <a:r>
              <a:rPr lang="en-NZ" dirty="0">
                <a:effectLst>
                  <a:outerShdw blurRad="50800" dist="38100" dir="5400000" algn="t" rotWithShape="0">
                    <a:prstClr val="black">
                      <a:alpha val="40000"/>
                    </a:prstClr>
                  </a:outerShdw>
                </a:effectLst>
              </a:rPr>
              <a:t>Sing like never before</a:t>
            </a:r>
            <a:br>
              <a:rPr lang="en-NZ" dirty="0">
                <a:effectLst>
                  <a:outerShdw blurRad="50800" dist="38100" dir="5400000" algn="t" rotWithShape="0">
                    <a:prstClr val="black">
                      <a:alpha val="40000"/>
                    </a:prstClr>
                  </a:outerShdw>
                </a:effectLst>
              </a:rPr>
            </a:br>
            <a:r>
              <a:rPr lang="en-NZ" dirty="0">
                <a:effectLst>
                  <a:outerShdw blurRad="50800" dist="38100" dir="5400000" algn="t" rotWithShape="0">
                    <a:prstClr val="black">
                      <a:alpha val="40000"/>
                    </a:prstClr>
                  </a:outerShdw>
                </a:effectLst>
              </a:rPr>
              <a:t>O my soul</a:t>
            </a:r>
            <a:br>
              <a:rPr lang="en-NZ" dirty="0">
                <a:effectLst>
                  <a:outerShdw blurRad="50800" dist="38100" dir="5400000" algn="t" rotWithShape="0">
                    <a:prstClr val="black">
                      <a:alpha val="40000"/>
                    </a:prstClr>
                  </a:outerShdw>
                </a:effectLst>
              </a:rPr>
            </a:br>
            <a:r>
              <a:rPr lang="en-NZ" dirty="0">
                <a:effectLst>
                  <a:outerShdw blurRad="50800" dist="38100" dir="5400000" algn="t" rotWithShape="0">
                    <a:prstClr val="black">
                      <a:alpha val="40000"/>
                    </a:prstClr>
                  </a:outerShdw>
                </a:effectLst>
              </a:rPr>
              <a:t>I’ll worship Your holy name</a:t>
            </a:r>
            <a:br>
              <a:rPr lang="en-NZ" dirty="0">
                <a:effectLst>
                  <a:outerShdw blurRad="50800" dist="38100" dir="5400000" algn="t" rotWithShape="0">
                    <a:prstClr val="black">
                      <a:alpha val="40000"/>
                    </a:prstClr>
                  </a:outerShdw>
                </a:effectLst>
              </a:rPr>
            </a:br>
            <a:r>
              <a:rPr lang="en-NZ" dirty="0">
                <a:effectLst>
                  <a:outerShdw blurRad="50800" dist="38100" dir="5400000" algn="t" rotWithShape="0">
                    <a:prstClr val="black">
                      <a:alpha val="40000"/>
                    </a:prstClr>
                  </a:outerShdw>
                </a:effectLst>
              </a:rPr>
              <a:t>(repeat)</a:t>
            </a:r>
          </a:p>
        </p:txBody>
      </p:sp>
      <p:sp>
        <p:nvSpPr>
          <p:cNvPr id="4" name="Footer Placeholder 3">
            <a:extLst>
              <a:ext uri="{FF2B5EF4-FFF2-40B4-BE49-F238E27FC236}">
                <a16:creationId xmlns:a16="http://schemas.microsoft.com/office/drawing/2014/main" id="{5302F347-21FF-44C1-ACC0-C266F07392CA}"/>
              </a:ext>
            </a:extLst>
          </p:cNvPr>
          <p:cNvSpPr>
            <a:spLocks noGrp="1"/>
          </p:cNvSpPr>
          <p:nvPr>
            <p:ph type="ftr" sz="quarter" idx="11"/>
          </p:nvPr>
        </p:nvSpPr>
        <p:spPr/>
        <p:txBody>
          <a:bodyPr/>
          <a:lstStyle/>
          <a:p>
            <a:r>
              <a:rPr lang="en-NZ"/>
              <a:t>10,000 Reasons (Bless the Lord) - Matt Redman</a:t>
            </a:r>
          </a:p>
        </p:txBody>
      </p:sp>
    </p:spTree>
    <p:extLst>
      <p:ext uri="{BB962C8B-B14F-4D97-AF65-F5344CB8AC3E}">
        <p14:creationId xmlns:p14="http://schemas.microsoft.com/office/powerpoint/2010/main" val="2133177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fontScale="90000"/>
          </a:bodyPr>
          <a:lstStyle/>
          <a:p>
            <a:r>
              <a:rPr lang="en-NZ" dirty="0">
                <a:effectLst>
                  <a:outerShdw blurRad="50800" dist="38100" dir="5400000" algn="t" rotWithShape="0">
                    <a:prstClr val="black">
                      <a:alpha val="40000"/>
                    </a:prstClr>
                  </a:outerShdw>
                </a:effectLst>
              </a:rPr>
              <a:t>Sing like never before</a:t>
            </a:r>
            <a:br>
              <a:rPr lang="en-NZ" dirty="0">
                <a:effectLst>
                  <a:outerShdw blurRad="50800" dist="38100" dir="5400000" algn="t" rotWithShape="0">
                    <a:prstClr val="black">
                      <a:alpha val="40000"/>
                    </a:prstClr>
                  </a:outerShdw>
                </a:effectLst>
              </a:rPr>
            </a:br>
            <a:r>
              <a:rPr lang="en-NZ" dirty="0">
                <a:effectLst>
                  <a:outerShdw blurRad="50800" dist="38100" dir="5400000" algn="t" rotWithShape="0">
                    <a:prstClr val="black">
                      <a:alpha val="40000"/>
                    </a:prstClr>
                  </a:outerShdw>
                </a:effectLst>
              </a:rPr>
              <a:t>O my soul</a:t>
            </a:r>
            <a:br>
              <a:rPr lang="en-NZ" dirty="0">
                <a:effectLst>
                  <a:outerShdw blurRad="50800" dist="38100" dir="5400000" algn="t" rotWithShape="0">
                    <a:prstClr val="black">
                      <a:alpha val="40000"/>
                    </a:prstClr>
                  </a:outerShdw>
                </a:effectLst>
              </a:rPr>
            </a:br>
            <a:r>
              <a:rPr lang="en-NZ" dirty="0">
                <a:effectLst>
                  <a:outerShdw blurRad="50800" dist="38100" dir="5400000" algn="t" rotWithShape="0">
                    <a:prstClr val="black">
                      <a:alpha val="40000"/>
                    </a:prstClr>
                  </a:outerShdw>
                </a:effectLst>
              </a:rPr>
              <a:t>I’ll worship Your holy name</a:t>
            </a:r>
            <a:br>
              <a:rPr lang="en-NZ" dirty="0">
                <a:effectLst>
                  <a:outerShdw blurRad="50800" dist="38100" dir="5400000" algn="t" rotWithShape="0">
                    <a:prstClr val="black">
                      <a:alpha val="40000"/>
                    </a:prstClr>
                  </a:outerShdw>
                </a:effectLst>
              </a:rPr>
            </a:br>
            <a:r>
              <a:rPr lang="en-NZ" dirty="0">
                <a:effectLst>
                  <a:outerShdw blurRad="50800" dist="38100" dir="5400000" algn="t" rotWithShape="0">
                    <a:prstClr val="black">
                      <a:alpha val="40000"/>
                    </a:prstClr>
                  </a:outerShdw>
                </a:effectLst>
              </a:rPr>
              <a:t>I will worship Your holy name</a:t>
            </a:r>
            <a:br>
              <a:rPr lang="en-NZ" dirty="0">
                <a:effectLst>
                  <a:outerShdw blurRad="50800" dist="38100" dir="5400000" algn="t" rotWithShape="0">
                    <a:prstClr val="black">
                      <a:alpha val="40000"/>
                    </a:prstClr>
                  </a:outerShdw>
                </a:effectLst>
              </a:rPr>
            </a:br>
            <a:r>
              <a:rPr lang="en-NZ" dirty="0">
                <a:effectLst>
                  <a:outerShdw blurRad="50800" dist="38100" dir="5400000" algn="t" rotWithShape="0">
                    <a:prstClr val="black">
                      <a:alpha val="40000"/>
                    </a:prstClr>
                  </a:outerShdw>
                </a:effectLst>
              </a:rPr>
              <a:t>I will worship Your holy name</a:t>
            </a:r>
          </a:p>
        </p:txBody>
      </p:sp>
      <p:sp>
        <p:nvSpPr>
          <p:cNvPr id="4" name="Footer Placeholder 3">
            <a:extLst>
              <a:ext uri="{FF2B5EF4-FFF2-40B4-BE49-F238E27FC236}">
                <a16:creationId xmlns:a16="http://schemas.microsoft.com/office/drawing/2014/main" id="{00A7DC32-332C-4A4C-A570-009FFE8DC4DF}"/>
              </a:ext>
            </a:extLst>
          </p:cNvPr>
          <p:cNvSpPr>
            <a:spLocks noGrp="1"/>
          </p:cNvSpPr>
          <p:nvPr>
            <p:ph type="ftr" sz="quarter" idx="11"/>
          </p:nvPr>
        </p:nvSpPr>
        <p:spPr/>
        <p:txBody>
          <a:bodyPr/>
          <a:lstStyle/>
          <a:p>
            <a:r>
              <a:rPr lang="en-NZ"/>
              <a:t>10,000 Reasons (Bless the Lord) - Matt Redman</a:t>
            </a:r>
          </a:p>
        </p:txBody>
      </p:sp>
    </p:spTree>
    <p:extLst>
      <p:ext uri="{BB962C8B-B14F-4D97-AF65-F5344CB8AC3E}">
        <p14:creationId xmlns:p14="http://schemas.microsoft.com/office/powerpoint/2010/main" val="25749976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TotalTime>
  <Words>148</Words>
  <Application>Microsoft Office PowerPoint</Application>
  <PresentationFormat>On-screen Show (4:3)</PresentationFormat>
  <Paragraphs>18</Paragraphs>
  <Slides>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10,000 Reasons (Bless the Lord) Matt Redman Matt Redman, Jonas Myrin  Link: https://www.youtube.com/watch?v=XtwIT8JjddM </vt:lpstr>
      <vt:lpstr>Bless the Lord, O my soul O my soul Worship His holy name Sing like never before O my soul I’ll worship Your holy name</vt:lpstr>
      <vt:lpstr>The sun comes up, it’s a new day dawning It’s time to sing Your song again whatever may pass, and whatever lies before me Let me be singing when the evening comes</vt:lpstr>
      <vt:lpstr>Bless the Lord, O my soul O my soul Worship His holy name Sing like never before O my soul I’ll worship Your holy name</vt:lpstr>
      <vt:lpstr>You’re rich in love and You’re slow to anger Your name is great and Your heart is kind For all Your goodness I will keep on singing Ten thousand reasons for my heart to find</vt:lpstr>
      <vt:lpstr>Bless the Lord, O my soul O my soul Worship His holy name Sing like never before O my soul I’ll worship Your holy name</vt:lpstr>
      <vt:lpstr>And on that day when my strength is failing the end draws near and my time has come Still my soul will sing Your praise unending Ten thousand years and then forevermore</vt:lpstr>
      <vt:lpstr>Bless the Lord, O my soul O my soul Worship His holy name Sing like never before O my soul I’ll worship Your holy name (repeat)</vt:lpstr>
      <vt:lpstr>Sing like never before O my soul I’ll worship Your holy name I will worship Your holy name I will worship Your holy name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Father everlasting the all creating One God almighty Through Your Holy Spirit Conceiving Christ the Son Jesus our Saviour</dc:title>
  <dc:creator>Michael</dc:creator>
  <cp:lastModifiedBy>Michael Lemanu</cp:lastModifiedBy>
  <cp:revision>13</cp:revision>
  <dcterms:created xsi:type="dcterms:W3CDTF">2015-06-06T12:35:42Z</dcterms:created>
  <dcterms:modified xsi:type="dcterms:W3CDTF">2017-10-01T21:45:14Z</dcterms:modified>
</cp:coreProperties>
</file>