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5" r:id="rId3"/>
    <p:sldId id="257" r:id="rId4"/>
    <p:sldId id="258" r:id="rId5"/>
    <p:sldId id="259"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A0A84-A608-450F-AE7A-3C9B85C5B7FA}" type="datetimeFigureOut">
              <a:rPr lang="en-NZ" smtClean="0"/>
              <a:t>2/10/2017</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6BF36-E3ED-41EC-8D19-C214EB946B2E}" type="slidenum">
              <a:rPr lang="en-NZ" smtClean="0"/>
              <a:t>‹#›</a:t>
            </a:fld>
            <a:endParaRPr lang="en-NZ"/>
          </a:p>
        </p:txBody>
      </p:sp>
    </p:spTree>
    <p:extLst>
      <p:ext uri="{BB962C8B-B14F-4D97-AF65-F5344CB8AC3E}">
        <p14:creationId xmlns:p14="http://schemas.microsoft.com/office/powerpoint/2010/main" val="172100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E083F6E6-DE90-4699-ABDA-1957A6492319}" type="datetime1">
              <a:rPr lang="en-NZ" smtClean="0"/>
              <a:t>2/10/2017</a:t>
            </a:fld>
            <a:endParaRPr lang="en-NZ"/>
          </a:p>
        </p:txBody>
      </p:sp>
      <p:sp>
        <p:nvSpPr>
          <p:cNvPr id="5" name="Footer Placeholder 4"/>
          <p:cNvSpPr>
            <a:spLocks noGrp="1"/>
          </p:cNvSpPr>
          <p:nvPr>
            <p:ph type="ftr" sz="quarter" idx="11"/>
          </p:nvPr>
        </p:nvSpPr>
        <p:spPr/>
        <p:txBody>
          <a:bodyPr/>
          <a:lstStyle/>
          <a:p>
            <a:r>
              <a:rPr lang="en-NZ"/>
              <a:t>Alive - Hillsong Y&amp;F</a:t>
            </a:r>
          </a:p>
        </p:txBody>
      </p:sp>
      <p:sp>
        <p:nvSpPr>
          <p:cNvPr id="6" name="Slide Number Placeholder 5"/>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248541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B7BC8C3-9D78-4F4F-9CE0-7DBE553A4D0F}" type="datetime1">
              <a:rPr lang="en-NZ" smtClean="0"/>
              <a:t>2/10/2017</a:t>
            </a:fld>
            <a:endParaRPr lang="en-NZ"/>
          </a:p>
        </p:txBody>
      </p:sp>
      <p:sp>
        <p:nvSpPr>
          <p:cNvPr id="5" name="Footer Placeholder 4"/>
          <p:cNvSpPr>
            <a:spLocks noGrp="1"/>
          </p:cNvSpPr>
          <p:nvPr>
            <p:ph type="ftr" sz="quarter" idx="11"/>
          </p:nvPr>
        </p:nvSpPr>
        <p:spPr/>
        <p:txBody>
          <a:bodyPr/>
          <a:lstStyle/>
          <a:p>
            <a:r>
              <a:rPr lang="en-NZ"/>
              <a:t>Alive - Hillsong Y&amp;F</a:t>
            </a:r>
          </a:p>
        </p:txBody>
      </p:sp>
      <p:sp>
        <p:nvSpPr>
          <p:cNvPr id="6" name="Slide Number Placeholder 5"/>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153720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75439D6-45AE-4BF4-8E17-22CDBF42853C}" type="datetime1">
              <a:rPr lang="en-NZ" smtClean="0"/>
              <a:t>2/10/2017</a:t>
            </a:fld>
            <a:endParaRPr lang="en-NZ"/>
          </a:p>
        </p:txBody>
      </p:sp>
      <p:sp>
        <p:nvSpPr>
          <p:cNvPr id="5" name="Footer Placeholder 4"/>
          <p:cNvSpPr>
            <a:spLocks noGrp="1"/>
          </p:cNvSpPr>
          <p:nvPr>
            <p:ph type="ftr" sz="quarter" idx="11"/>
          </p:nvPr>
        </p:nvSpPr>
        <p:spPr/>
        <p:txBody>
          <a:bodyPr/>
          <a:lstStyle/>
          <a:p>
            <a:r>
              <a:rPr lang="en-NZ"/>
              <a:t>Alive - Hillsong Y&amp;F</a:t>
            </a:r>
          </a:p>
        </p:txBody>
      </p:sp>
      <p:sp>
        <p:nvSpPr>
          <p:cNvPr id="6" name="Slide Number Placeholder 5"/>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377891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A3A1A6E8-E84B-47FB-A245-896B36581825}" type="datetime1">
              <a:rPr lang="en-NZ" smtClean="0"/>
              <a:t>2/10/2017</a:t>
            </a:fld>
            <a:endParaRPr lang="en-NZ"/>
          </a:p>
        </p:txBody>
      </p:sp>
      <p:sp>
        <p:nvSpPr>
          <p:cNvPr id="5" name="Footer Placeholder 4"/>
          <p:cNvSpPr>
            <a:spLocks noGrp="1"/>
          </p:cNvSpPr>
          <p:nvPr>
            <p:ph type="ftr" sz="quarter" idx="11"/>
          </p:nvPr>
        </p:nvSpPr>
        <p:spPr/>
        <p:txBody>
          <a:bodyPr/>
          <a:lstStyle/>
          <a:p>
            <a:r>
              <a:rPr lang="en-NZ"/>
              <a:t>Alive - Hillsong Y&amp;F</a:t>
            </a:r>
          </a:p>
        </p:txBody>
      </p:sp>
      <p:sp>
        <p:nvSpPr>
          <p:cNvPr id="6" name="Slide Number Placeholder 5"/>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326188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C801C2-6176-4AEB-B2B2-C79E0730C330}" type="datetime1">
              <a:rPr lang="en-NZ" smtClean="0"/>
              <a:t>2/10/2017</a:t>
            </a:fld>
            <a:endParaRPr lang="en-NZ"/>
          </a:p>
        </p:txBody>
      </p:sp>
      <p:sp>
        <p:nvSpPr>
          <p:cNvPr id="5" name="Footer Placeholder 4"/>
          <p:cNvSpPr>
            <a:spLocks noGrp="1"/>
          </p:cNvSpPr>
          <p:nvPr>
            <p:ph type="ftr" sz="quarter" idx="11"/>
          </p:nvPr>
        </p:nvSpPr>
        <p:spPr/>
        <p:txBody>
          <a:bodyPr/>
          <a:lstStyle/>
          <a:p>
            <a:r>
              <a:rPr lang="en-NZ"/>
              <a:t>Alive - Hillsong Y&amp;F</a:t>
            </a:r>
          </a:p>
        </p:txBody>
      </p:sp>
      <p:sp>
        <p:nvSpPr>
          <p:cNvPr id="6" name="Slide Number Placeholder 5"/>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286154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826F8624-4E38-4ED6-A49E-F281FA020A1D}" type="datetime1">
              <a:rPr lang="en-NZ" smtClean="0"/>
              <a:t>2/10/2017</a:t>
            </a:fld>
            <a:endParaRPr lang="en-NZ"/>
          </a:p>
        </p:txBody>
      </p:sp>
      <p:sp>
        <p:nvSpPr>
          <p:cNvPr id="6" name="Footer Placeholder 5"/>
          <p:cNvSpPr>
            <a:spLocks noGrp="1"/>
          </p:cNvSpPr>
          <p:nvPr>
            <p:ph type="ftr" sz="quarter" idx="11"/>
          </p:nvPr>
        </p:nvSpPr>
        <p:spPr/>
        <p:txBody>
          <a:bodyPr/>
          <a:lstStyle/>
          <a:p>
            <a:r>
              <a:rPr lang="en-NZ"/>
              <a:t>Alive - Hillsong Y&amp;F</a:t>
            </a:r>
          </a:p>
        </p:txBody>
      </p:sp>
      <p:sp>
        <p:nvSpPr>
          <p:cNvPr id="7" name="Slide Number Placeholder 6"/>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302617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507AB1F0-1B87-4E72-87D7-62FDF4E8DF56}" type="datetime1">
              <a:rPr lang="en-NZ" smtClean="0"/>
              <a:t>2/10/2017</a:t>
            </a:fld>
            <a:endParaRPr lang="en-NZ"/>
          </a:p>
        </p:txBody>
      </p:sp>
      <p:sp>
        <p:nvSpPr>
          <p:cNvPr id="8" name="Footer Placeholder 7"/>
          <p:cNvSpPr>
            <a:spLocks noGrp="1"/>
          </p:cNvSpPr>
          <p:nvPr>
            <p:ph type="ftr" sz="quarter" idx="11"/>
          </p:nvPr>
        </p:nvSpPr>
        <p:spPr/>
        <p:txBody>
          <a:bodyPr/>
          <a:lstStyle/>
          <a:p>
            <a:r>
              <a:rPr lang="en-NZ"/>
              <a:t>Alive - Hillsong Y&amp;F</a:t>
            </a:r>
          </a:p>
        </p:txBody>
      </p:sp>
      <p:sp>
        <p:nvSpPr>
          <p:cNvPr id="9" name="Slide Number Placeholder 8"/>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418085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0AD49CAF-36C5-4D2B-BCCA-0FAD4B8144EA}" type="datetime1">
              <a:rPr lang="en-NZ" smtClean="0"/>
              <a:t>2/10/2017</a:t>
            </a:fld>
            <a:endParaRPr lang="en-NZ"/>
          </a:p>
        </p:txBody>
      </p:sp>
      <p:sp>
        <p:nvSpPr>
          <p:cNvPr id="4" name="Footer Placeholder 3"/>
          <p:cNvSpPr>
            <a:spLocks noGrp="1"/>
          </p:cNvSpPr>
          <p:nvPr>
            <p:ph type="ftr" sz="quarter" idx="11"/>
          </p:nvPr>
        </p:nvSpPr>
        <p:spPr/>
        <p:txBody>
          <a:bodyPr/>
          <a:lstStyle/>
          <a:p>
            <a:r>
              <a:rPr lang="en-NZ"/>
              <a:t>Alive - Hillsong Y&amp;F</a:t>
            </a:r>
          </a:p>
        </p:txBody>
      </p:sp>
      <p:sp>
        <p:nvSpPr>
          <p:cNvPr id="5" name="Slide Number Placeholder 4"/>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70901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4012F-F9F0-4B3B-8B5B-32E6ABFA1D57}" type="datetime1">
              <a:rPr lang="en-NZ" smtClean="0"/>
              <a:t>2/10/2017</a:t>
            </a:fld>
            <a:endParaRPr lang="en-NZ"/>
          </a:p>
        </p:txBody>
      </p:sp>
      <p:sp>
        <p:nvSpPr>
          <p:cNvPr id="3" name="Footer Placeholder 2"/>
          <p:cNvSpPr>
            <a:spLocks noGrp="1"/>
          </p:cNvSpPr>
          <p:nvPr>
            <p:ph type="ftr" sz="quarter" idx="11"/>
          </p:nvPr>
        </p:nvSpPr>
        <p:spPr/>
        <p:txBody>
          <a:bodyPr/>
          <a:lstStyle/>
          <a:p>
            <a:r>
              <a:rPr lang="en-NZ"/>
              <a:t>Alive - Hillsong Y&amp;F</a:t>
            </a:r>
          </a:p>
        </p:txBody>
      </p:sp>
      <p:sp>
        <p:nvSpPr>
          <p:cNvPr id="4" name="Slide Number Placeholder 3"/>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279115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B94DF0-C307-4128-B96D-D36F5DCEB7DD}" type="datetime1">
              <a:rPr lang="en-NZ" smtClean="0"/>
              <a:t>2/10/2017</a:t>
            </a:fld>
            <a:endParaRPr lang="en-NZ"/>
          </a:p>
        </p:txBody>
      </p:sp>
      <p:sp>
        <p:nvSpPr>
          <p:cNvPr id="6" name="Footer Placeholder 5"/>
          <p:cNvSpPr>
            <a:spLocks noGrp="1"/>
          </p:cNvSpPr>
          <p:nvPr>
            <p:ph type="ftr" sz="quarter" idx="11"/>
          </p:nvPr>
        </p:nvSpPr>
        <p:spPr/>
        <p:txBody>
          <a:bodyPr/>
          <a:lstStyle/>
          <a:p>
            <a:r>
              <a:rPr lang="en-NZ"/>
              <a:t>Alive - Hillsong Y&amp;F</a:t>
            </a:r>
          </a:p>
        </p:txBody>
      </p:sp>
      <p:sp>
        <p:nvSpPr>
          <p:cNvPr id="7" name="Slide Number Placeholder 6"/>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70628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7CCD1A-3233-4CE5-BC8E-758D952DBC49}" type="datetime1">
              <a:rPr lang="en-NZ" smtClean="0"/>
              <a:t>2/10/2017</a:t>
            </a:fld>
            <a:endParaRPr lang="en-NZ"/>
          </a:p>
        </p:txBody>
      </p:sp>
      <p:sp>
        <p:nvSpPr>
          <p:cNvPr id="6" name="Footer Placeholder 5"/>
          <p:cNvSpPr>
            <a:spLocks noGrp="1"/>
          </p:cNvSpPr>
          <p:nvPr>
            <p:ph type="ftr" sz="quarter" idx="11"/>
          </p:nvPr>
        </p:nvSpPr>
        <p:spPr/>
        <p:txBody>
          <a:bodyPr/>
          <a:lstStyle/>
          <a:p>
            <a:r>
              <a:rPr lang="en-NZ"/>
              <a:t>Alive - Hillsong Y&amp;F</a:t>
            </a:r>
          </a:p>
        </p:txBody>
      </p:sp>
      <p:sp>
        <p:nvSpPr>
          <p:cNvPr id="7" name="Slide Number Placeholder 6"/>
          <p:cNvSpPr>
            <a:spLocks noGrp="1"/>
          </p:cNvSpPr>
          <p:nvPr>
            <p:ph type="sldNum" sz="quarter" idx="12"/>
          </p:nvPr>
        </p:nvSpPr>
        <p:spPr/>
        <p:txBody>
          <a:bodyPr/>
          <a:lstStyle/>
          <a:p>
            <a:fld id="{F50E7B68-6192-438F-8553-F44E25F80D82}" type="slidenum">
              <a:rPr lang="en-NZ" smtClean="0"/>
              <a:t>‹#›</a:t>
            </a:fld>
            <a:endParaRPr lang="en-NZ"/>
          </a:p>
        </p:txBody>
      </p:sp>
    </p:spTree>
    <p:extLst>
      <p:ext uri="{BB962C8B-B14F-4D97-AF65-F5344CB8AC3E}">
        <p14:creationId xmlns:p14="http://schemas.microsoft.com/office/powerpoint/2010/main" val="330562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2B9E5-97C5-45B4-9919-5C6E070FA77E}" type="datetime1">
              <a:rPr lang="en-NZ" smtClean="0"/>
              <a:t>2/10/2017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Alive - Hillsong Y&amp;F</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E7B68-6192-438F-8553-F44E25F80D82}" type="slidenum">
              <a:rPr lang="en-NZ" smtClean="0"/>
              <a:t>‹#›</a:t>
            </a:fld>
            <a:endParaRPr lang="en-NZ"/>
          </a:p>
        </p:txBody>
      </p:sp>
    </p:spTree>
    <p:extLst>
      <p:ext uri="{BB962C8B-B14F-4D97-AF65-F5344CB8AC3E}">
        <p14:creationId xmlns:p14="http://schemas.microsoft.com/office/powerpoint/2010/main" val="13847979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qEvEVALLjNQ"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776" y="2274441"/>
            <a:ext cx="8206680" cy="2090663"/>
          </a:xfrm>
        </p:spPr>
        <p:txBody>
          <a:bodyPr>
            <a:normAutofit fontScale="90000"/>
          </a:bodyPr>
          <a:lstStyle/>
          <a:p>
            <a:r>
              <a:rPr lang="en-NZ" sz="4900" dirty="0">
                <a:effectLst>
                  <a:outerShdw blurRad="38100" dist="38100" dir="2700000" algn="tl">
                    <a:srgbClr val="000000">
                      <a:alpha val="43137"/>
                    </a:srgbClr>
                  </a:outerShdw>
                </a:effectLst>
              </a:rPr>
              <a:t>Alive</a:t>
            </a:r>
            <a:br>
              <a:rPr lang="en-NZ" dirty="0">
                <a:effectLst>
                  <a:outerShdw blurRad="38100" dist="38100" dir="2700000" algn="tl">
                    <a:srgbClr val="000000">
                      <a:alpha val="43137"/>
                    </a:srgbClr>
                  </a:outerShdw>
                </a:effectLst>
              </a:rPr>
            </a:br>
            <a:r>
              <a:rPr lang="en-NZ" sz="3600" dirty="0" err="1">
                <a:effectLst>
                  <a:outerShdw blurRad="38100" dist="38100" dir="2700000" algn="tl">
                    <a:srgbClr val="000000">
                      <a:alpha val="43137"/>
                    </a:srgbClr>
                  </a:outerShdw>
                </a:effectLst>
              </a:rPr>
              <a:t>Hillsong</a:t>
            </a:r>
            <a:r>
              <a:rPr lang="en-NZ" sz="3600" dirty="0">
                <a:effectLst>
                  <a:outerShdw blurRad="38100" dist="38100" dir="2700000" algn="tl">
                    <a:srgbClr val="000000">
                      <a:alpha val="43137"/>
                    </a:srgbClr>
                  </a:outerShdw>
                </a:effectLst>
              </a:rPr>
              <a:t> Young and Free</a:t>
            </a:r>
            <a:br>
              <a:rPr lang="en-NZ" dirty="0">
                <a:effectLst>
                  <a:outerShdw blurRad="38100" dist="38100" dir="2700000" algn="tl">
                    <a:srgbClr val="000000">
                      <a:alpha val="43137"/>
                    </a:srgbClr>
                  </a:outerShdw>
                </a:effectLst>
              </a:rPr>
            </a:br>
            <a:r>
              <a:rPr lang="en-NZ" sz="3100" i="1" dirty="0">
                <a:effectLst>
                  <a:outerShdw blurRad="38100" dist="38100" dir="2700000" algn="tl">
                    <a:srgbClr val="000000">
                      <a:alpha val="43137"/>
                    </a:srgbClr>
                  </a:outerShdw>
                </a:effectLst>
              </a:rPr>
              <a:t>Alexander Pappas, </a:t>
            </a:r>
            <a:r>
              <a:rPr lang="en-NZ" sz="3100" i="1" dirty="0" err="1">
                <a:effectLst>
                  <a:outerShdw blurRad="38100" dist="38100" dir="2700000" algn="tl">
                    <a:srgbClr val="000000">
                      <a:alpha val="43137"/>
                    </a:srgbClr>
                  </a:outerShdw>
                </a:effectLst>
              </a:rPr>
              <a:t>Aodhan</a:t>
            </a:r>
            <a:r>
              <a:rPr lang="en-NZ" sz="3100" i="1" dirty="0">
                <a:effectLst>
                  <a:outerShdw blurRad="38100" dist="38100" dir="2700000" algn="tl">
                    <a:srgbClr val="000000">
                      <a:alpha val="43137"/>
                    </a:srgbClr>
                  </a:outerShdw>
                </a:effectLst>
              </a:rPr>
              <a:t> King</a:t>
            </a:r>
            <a:br>
              <a:rPr lang="en-NZ" sz="3100" i="1" dirty="0">
                <a:effectLst>
                  <a:outerShdw blurRad="38100" dist="38100" dir="2700000" algn="tl">
                    <a:srgbClr val="000000">
                      <a:alpha val="43137"/>
                    </a:srgbClr>
                  </a:outerShdw>
                </a:effectLst>
              </a:rPr>
            </a:br>
            <a:br>
              <a:rPr lang="en-NZ" sz="3100" i="1" dirty="0">
                <a:effectLst>
                  <a:outerShdw blurRad="38100" dist="38100" dir="2700000" algn="tl">
                    <a:srgbClr val="000000">
                      <a:alpha val="43137"/>
                    </a:srgbClr>
                  </a:outerShdw>
                </a:effectLst>
              </a:rPr>
            </a:br>
            <a:r>
              <a:rPr lang="en-NZ" sz="3100" i="1" dirty="0">
                <a:effectLst>
                  <a:outerShdw blurRad="38100" dist="38100" dir="2700000" algn="tl">
                    <a:srgbClr val="000000">
                      <a:alpha val="43137"/>
                    </a:srgbClr>
                  </a:outerShdw>
                </a:effectLst>
              </a:rPr>
              <a:t>Link:</a:t>
            </a:r>
            <a:br>
              <a:rPr lang="en-NZ" sz="3100" i="1" dirty="0">
                <a:effectLst>
                  <a:outerShdw blurRad="38100" dist="38100" dir="2700000" algn="tl">
                    <a:srgbClr val="000000">
                      <a:alpha val="43137"/>
                    </a:srgbClr>
                  </a:outerShdw>
                </a:effectLst>
              </a:rPr>
            </a:br>
            <a:r>
              <a:rPr lang="en-NZ" sz="3100" i="1" dirty="0">
                <a:effectLst>
                  <a:outerShdw blurRad="38100" dist="38100" dir="2700000" algn="tl">
                    <a:srgbClr val="000000">
                      <a:alpha val="43137"/>
                    </a:srgbClr>
                  </a:outerShdw>
                </a:effectLst>
                <a:hlinkClick r:id="rId2"/>
              </a:rPr>
              <a:t>https://www.youtube.com/watch?v=qEvEVALLjNQ</a:t>
            </a:r>
            <a:r>
              <a:rPr lang="en-NZ" sz="3100" i="1" dirty="0">
                <a:effectLst>
                  <a:outerShdw blurRad="38100" dist="38100" dir="2700000" algn="tl">
                    <a:srgbClr val="000000">
                      <a:alpha val="43137"/>
                    </a:srgbClr>
                  </a:outerShdw>
                </a:effectLst>
              </a:rPr>
              <a:t> </a:t>
            </a:r>
            <a:endParaRPr lang="en-N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382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74441"/>
            <a:ext cx="8206680" cy="2090663"/>
          </a:xfrm>
        </p:spPr>
        <p:txBody>
          <a:bodyPr>
            <a:normAutofit fontScale="90000"/>
          </a:bodyPr>
          <a:lstStyle/>
          <a:p>
            <a:r>
              <a:rPr lang="en-NZ" dirty="0">
                <a:effectLst>
                  <a:outerShdw blurRad="38100" dist="38100" dir="2700000" algn="tl">
                    <a:srgbClr val="000000">
                      <a:alpha val="43137"/>
                    </a:srgbClr>
                  </a:outerShdw>
                </a:effectLst>
              </a:rPr>
              <a:t>I was lost with a broken heart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picked me up now I’m set apart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From the ash I am born again</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Forever safe in the Saviours hands</a:t>
            </a:r>
            <a:br>
              <a:rPr lang="en-NZ" dirty="0">
                <a:effectLst>
                  <a:outerShdw blurRad="38100" dist="38100" dir="2700000" algn="tl">
                    <a:srgbClr val="000000">
                      <a:alpha val="43137"/>
                    </a:srgbClr>
                  </a:outerShdw>
                </a:effectLst>
              </a:rPr>
            </a:b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more than my words could say</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I’ll follow you Lord for all my days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Fix my eyes follow in your ways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Forever free in unending grace</a:t>
            </a:r>
          </a:p>
        </p:txBody>
      </p:sp>
      <p:sp>
        <p:nvSpPr>
          <p:cNvPr id="3" name="Footer Placeholder 2">
            <a:extLst>
              <a:ext uri="{FF2B5EF4-FFF2-40B4-BE49-F238E27FC236}">
                <a16:creationId xmlns:a16="http://schemas.microsoft.com/office/drawing/2014/main" id="{E2FE999E-25A6-4AEE-8870-F310AFEC2C06}"/>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240793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4441"/>
            <a:ext cx="7772400" cy="2090663"/>
          </a:xfrm>
        </p:spPr>
        <p:txBody>
          <a:bodyPr>
            <a:normAutofit fontScale="90000"/>
          </a:bodyPr>
          <a:lstStyle/>
          <a:p>
            <a:r>
              <a:rPr lang="en-NZ" dirty="0">
                <a:effectLst>
                  <a:outerShdw blurRad="38100" dist="38100" dir="2700000" algn="tl">
                    <a:srgbClr val="000000">
                      <a:alpha val="43137"/>
                    </a:srgbClr>
                  </a:outerShdw>
                </a:effectLst>
              </a:rPr>
              <a:t>Cause You are, You are, </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my freedom</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We lift You higher </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Lift You higher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Your love Your love Your love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Never ending</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Woah Oh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7F12D576-A630-4ED7-84AC-77C1F756F920}"/>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385185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90663"/>
          </a:xfrm>
        </p:spPr>
        <p:txBody>
          <a:bodyPr>
            <a:normAutofit fontScale="90000"/>
          </a:bodyPr>
          <a:lstStyle/>
          <a:p>
            <a:r>
              <a:rPr lang="en-NZ" dirty="0">
                <a:effectLst>
                  <a:outerShdw blurRad="38100" dist="38100" dir="2700000" algn="tl">
                    <a:srgbClr val="000000">
                      <a:alpha val="43137"/>
                    </a:srgbClr>
                  </a:outerShdw>
                </a:effectLst>
              </a:rPr>
              <a:t>You are alive in us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Nothing can take your place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all we need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Your love has set us free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Oh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br>
              <a:rPr lang="en-NZ" dirty="0">
                <a:effectLst>
                  <a:outerShdw blurRad="38100" dist="38100" dir="2700000" algn="tl">
                    <a:srgbClr val="000000">
                      <a:alpha val="43137"/>
                    </a:srgbClr>
                  </a:outerShdw>
                </a:effectLst>
              </a:rPr>
            </a:br>
            <a:r>
              <a:rPr lang="en-NZ" dirty="0" err="1">
                <a:effectLst>
                  <a:outerShdw blurRad="38100" dist="38100" dir="2700000" algn="tl">
                    <a:srgbClr val="000000">
                      <a:alpha val="43137"/>
                    </a:srgbClr>
                  </a:outerShdw>
                </a:effectLst>
              </a:rPr>
              <a:t>Oh</a:t>
            </a:r>
            <a:r>
              <a:rPr lang="en-NZ" dirty="0">
                <a:effectLst>
                  <a:outerShdw blurRad="38100" dist="38100" dir="2700000" algn="tl">
                    <a:srgbClr val="000000">
                      <a:alpha val="43137"/>
                    </a:srgbClr>
                  </a:outerShdw>
                </a:effectLst>
              </a:rPr>
              <a:t>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D4257F89-E453-4FC6-83EB-23F3178D596C}"/>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96993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562473"/>
            <a:ext cx="8856984" cy="2090663"/>
          </a:xfrm>
        </p:spPr>
        <p:txBody>
          <a:bodyPr>
            <a:normAutofit fontScale="90000"/>
          </a:bodyPr>
          <a:lstStyle/>
          <a:p>
            <a:r>
              <a:rPr lang="en-NZ" dirty="0">
                <a:effectLst>
                  <a:outerShdw blurRad="38100" dist="38100" dir="2700000" algn="tl">
                    <a:srgbClr val="000000">
                      <a:alpha val="43137"/>
                    </a:srgbClr>
                  </a:outerShdw>
                </a:effectLst>
              </a:rPr>
              <a:t>In the midst of the darkest night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Let Your love be the shining light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Breaking chains that were holding me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sent Your Son down and set me free</a:t>
            </a:r>
            <a:br>
              <a:rPr lang="en-NZ" dirty="0">
                <a:effectLst>
                  <a:outerShdw blurRad="38100" dist="38100" dir="2700000" algn="tl">
                    <a:srgbClr val="000000">
                      <a:alpha val="43137"/>
                    </a:srgbClr>
                  </a:outerShdw>
                </a:effectLst>
              </a:rPr>
            </a:b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Everything of this world will fade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I’m pressing on till I see Your face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I will live that Your will be done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I won’t stop till Your Kingdom come</a:t>
            </a: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64876D2C-81F1-4370-A219-0BAF955C26D6}"/>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71812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2130425"/>
            <a:ext cx="9036496" cy="2090663"/>
          </a:xfrm>
        </p:spPr>
        <p:txBody>
          <a:bodyPr>
            <a:normAutofit fontScale="90000"/>
          </a:bodyPr>
          <a:lstStyle/>
          <a:p>
            <a:r>
              <a:rPr lang="en-NZ" dirty="0">
                <a:effectLst>
                  <a:outerShdw blurRad="38100" dist="38100" dir="2700000" algn="tl">
                    <a:srgbClr val="000000">
                      <a:alpha val="43137"/>
                    </a:srgbClr>
                  </a:outerShdw>
                </a:effectLst>
              </a:rPr>
              <a:t>Cause You are, You are,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 You are my freedom</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We lift You higher </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Lift You higher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Your love Your love Your love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Never ending</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Woah Oh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8ACE6CED-ED4B-43F6-A687-C09A027CC153}"/>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3752394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90663"/>
          </a:xfrm>
        </p:spPr>
        <p:txBody>
          <a:bodyPr>
            <a:normAutofit fontScale="90000"/>
          </a:bodyPr>
          <a:lstStyle/>
          <a:p>
            <a:r>
              <a:rPr lang="en-NZ" dirty="0">
                <a:effectLst>
                  <a:outerShdw blurRad="38100" dist="38100" dir="2700000" algn="tl">
                    <a:srgbClr val="000000">
                      <a:alpha val="43137"/>
                    </a:srgbClr>
                  </a:outerShdw>
                </a:effectLst>
              </a:rPr>
              <a:t>You are alive in us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Nothing can take your place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all we need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Your love has set us free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Oh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br>
              <a:rPr lang="en-NZ" dirty="0">
                <a:effectLst>
                  <a:outerShdw blurRad="38100" dist="38100" dir="2700000" algn="tl">
                    <a:srgbClr val="000000">
                      <a:alpha val="43137"/>
                    </a:srgbClr>
                  </a:outerShdw>
                </a:effectLst>
              </a:rPr>
            </a:b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5BDD5CC4-C2DA-4D41-82D7-ECF9DDB9FCFB}"/>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198269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8457"/>
            <a:ext cx="7772400" cy="2090663"/>
          </a:xfrm>
        </p:spPr>
        <p:txBody>
          <a:bodyPr>
            <a:normAutofit fontScale="90000"/>
          </a:bodyPr>
          <a:lstStyle/>
          <a:p>
            <a:r>
              <a:rPr lang="en-NZ" dirty="0">
                <a:effectLst>
                  <a:outerShdw blurRad="38100" dist="38100" dir="2700000" algn="tl">
                    <a:srgbClr val="000000">
                      <a:alpha val="43137"/>
                    </a:srgbClr>
                  </a:outerShdw>
                </a:effectLst>
              </a:rPr>
              <a:t>You are You are You are my freedom</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We lift You higher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Lift You higher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Your love Your love Your love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Never ending</a:t>
            </a:r>
            <a:br>
              <a:rPr lang="en-NZ" dirty="0">
                <a:effectLst>
                  <a:outerShdw blurRad="38100" dist="38100" dir="2700000" algn="tl">
                    <a:srgbClr val="000000">
                      <a:alpha val="43137"/>
                    </a:srgbClr>
                  </a:outerShdw>
                </a:effectLst>
              </a:rPr>
            </a:br>
            <a:r>
              <a:rPr lang="en-NZ" dirty="0" err="1">
                <a:effectLst>
                  <a:outerShdw blurRad="38100" dist="38100" dir="2700000" algn="tl">
                    <a:srgbClr val="000000">
                      <a:alpha val="43137"/>
                    </a:srgbClr>
                  </a:outerShdw>
                </a:effectLst>
              </a:rPr>
              <a:t>Woah</a:t>
            </a:r>
            <a:r>
              <a:rPr lang="en-NZ" dirty="0">
                <a:effectLst>
                  <a:outerShdw blurRad="38100" dist="38100" dir="2700000" algn="tl">
                    <a:srgbClr val="000000">
                      <a:alpha val="43137"/>
                    </a:srgbClr>
                  </a:outerShdw>
                </a:effectLst>
              </a:rPr>
              <a:t> oh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6BCB7598-C69F-4B88-903C-CFE2B180A799}"/>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237184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90663"/>
          </a:xfrm>
        </p:spPr>
        <p:txBody>
          <a:bodyPr>
            <a:normAutofit fontScale="90000"/>
          </a:bodyPr>
          <a:lstStyle/>
          <a:p>
            <a:r>
              <a:rPr lang="en-NZ" dirty="0">
                <a:effectLst>
                  <a:outerShdw blurRad="38100" dist="38100" dir="2700000" algn="tl">
                    <a:srgbClr val="000000">
                      <a:alpha val="43137"/>
                    </a:srgbClr>
                  </a:outerShdw>
                </a:effectLst>
              </a:rPr>
              <a:t>You are alive in us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Nothing can take your place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all we need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Your love has set us free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Oh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br>
              <a:rPr lang="en-NZ" dirty="0">
                <a:effectLst>
                  <a:outerShdw blurRad="38100" dist="38100" dir="2700000" algn="tl">
                    <a:srgbClr val="000000">
                      <a:alpha val="43137"/>
                    </a:srgbClr>
                  </a:outerShdw>
                </a:effectLst>
              </a:rPr>
            </a:br>
            <a:r>
              <a:rPr lang="en-NZ" dirty="0" err="1">
                <a:effectLst>
                  <a:outerShdw blurRad="38100" dist="38100" dir="2700000" algn="tl">
                    <a:srgbClr val="000000">
                      <a:alpha val="43137"/>
                    </a:srgbClr>
                  </a:outerShdw>
                </a:effectLst>
              </a:rPr>
              <a:t>Oh</a:t>
            </a:r>
            <a:r>
              <a:rPr lang="en-NZ" dirty="0">
                <a:effectLst>
                  <a:outerShdw blurRad="38100" dist="38100" dir="2700000" algn="tl">
                    <a:srgbClr val="000000">
                      <a:alpha val="43137"/>
                    </a:srgbClr>
                  </a:outerShdw>
                </a:effectLst>
              </a:rPr>
              <a:t> </a:t>
            </a:r>
            <a:r>
              <a:rPr lang="en-NZ" dirty="0" err="1">
                <a:effectLst>
                  <a:outerShdw blurRad="38100" dist="38100" dir="2700000" algn="tl">
                    <a:srgbClr val="000000">
                      <a:alpha val="43137"/>
                    </a:srgbClr>
                  </a:outerShdw>
                </a:effectLst>
              </a:rPr>
              <a:t>Oh</a:t>
            </a:r>
            <a:br>
              <a:rPr lang="en-NZ" dirty="0">
                <a:effectLst>
                  <a:outerShdw blurRad="38100" dist="38100" dir="2700000" algn="tl">
                    <a:srgbClr val="000000">
                      <a:alpha val="43137"/>
                    </a:srgbClr>
                  </a:outerShdw>
                </a:effectLst>
              </a:rPr>
            </a:br>
            <a:endParaRPr lang="en-NZ" dirty="0">
              <a:effectLst>
                <a:outerShdw blurRad="38100" dist="38100" dir="2700000" algn="tl">
                  <a:srgbClr val="000000">
                    <a:alpha val="43137"/>
                  </a:srgbClr>
                </a:outerShdw>
              </a:effectLst>
            </a:endParaRPr>
          </a:p>
        </p:txBody>
      </p:sp>
      <p:sp>
        <p:nvSpPr>
          <p:cNvPr id="3" name="Footer Placeholder 2">
            <a:extLst>
              <a:ext uri="{FF2B5EF4-FFF2-40B4-BE49-F238E27FC236}">
                <a16:creationId xmlns:a16="http://schemas.microsoft.com/office/drawing/2014/main" id="{C424DD7B-8028-490F-B64D-C3FF919BE4A9}"/>
              </a:ext>
            </a:extLst>
          </p:cNvPr>
          <p:cNvSpPr>
            <a:spLocks noGrp="1"/>
          </p:cNvSpPr>
          <p:nvPr>
            <p:ph type="ftr" sz="quarter" idx="11"/>
          </p:nvPr>
        </p:nvSpPr>
        <p:spPr/>
        <p:txBody>
          <a:bodyPr/>
          <a:lstStyle/>
          <a:p>
            <a:r>
              <a:rPr lang="en-NZ"/>
              <a:t>Alive - Hillsong Y&amp;F</a:t>
            </a:r>
          </a:p>
        </p:txBody>
      </p:sp>
    </p:spTree>
    <p:extLst>
      <p:ext uri="{BB962C8B-B14F-4D97-AF65-F5344CB8AC3E}">
        <p14:creationId xmlns:p14="http://schemas.microsoft.com/office/powerpoint/2010/main" val="4021469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100</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Alive Hillsong Young and Free Alexander Pappas, Aodhan King  Link: https://www.youtube.com/watch?v=qEvEVALLjNQ </vt:lpstr>
      <vt:lpstr>I was lost with a broken heart You picked me up now I’m set apart From the ash I am born again Forever safe in the Saviours hands  You are more than my words could say I’ll follow you Lord for all my days Fix my eyes follow in your ways Forever free in unending grace</vt:lpstr>
      <vt:lpstr>Cause You are, You are,  You are my freedom We lift You higher  Lift You higher Your love Your love Your love Never ending Woah Oh Oh </vt:lpstr>
      <vt:lpstr>You are alive in us Nothing can take your place You are all we need Your love has set us free Oh Oh  Oh Oh </vt:lpstr>
      <vt:lpstr>In the midst of the darkest night Let Your love be the shining light Breaking chains that were holding me You sent Your Son down and set me free  Everything of this world will fade I’m pressing on till I see Your face I will live that Your will be done I won’t stop till Your Kingdom come </vt:lpstr>
      <vt:lpstr>Cause You are, You are,  You are my freedom We lift You higher  Lift You higher Your love Your love Your love Never ending Woah Oh Oh </vt:lpstr>
      <vt:lpstr>You are alive in us Nothing can take your place You are all we need Your love has set us free Oh Oh   </vt:lpstr>
      <vt:lpstr>You are You are You are my freedom We lift You higher Lift You higher Your love Your love Your love Never ending Woah oh oh </vt:lpstr>
      <vt:lpstr>You are alive in us Nothing can take your place You are all we need Your love has set us free Oh Oh  Oh Oh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was lost with a broken heart You picked me up now I’m set apart From the ash I am born again Forever safe in the Saviours hands You are more than my words could say I’ll follow you Lord for all my days Fix my eyes follow in your ways Forever free in unending grace</dc:title>
  <dc:creator>Michael</dc:creator>
  <cp:lastModifiedBy>Michael Lemanu</cp:lastModifiedBy>
  <cp:revision>12</cp:revision>
  <dcterms:created xsi:type="dcterms:W3CDTF">2015-02-13T04:31:15Z</dcterms:created>
  <dcterms:modified xsi:type="dcterms:W3CDTF">2017-10-01T21:56:30Z</dcterms:modified>
</cp:coreProperties>
</file>