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65" r:id="rId3"/>
    <p:sldId id="257" r:id="rId4"/>
    <p:sldId id="258" r:id="rId5"/>
    <p:sldId id="259" r:id="rId6"/>
    <p:sldId id="260" r:id="rId7"/>
    <p:sldId id="261" r:id="rId8"/>
    <p:sldId id="264"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70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F9555E-6E99-4DBE-A253-4CE8843DCD6B}" type="datetimeFigureOut">
              <a:rPr lang="en-NZ" smtClean="0"/>
              <a:t>2/10/2017</a:t>
            </a:fld>
            <a:endParaRPr lang="en-NZ"/>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D294B8-0C74-4E9B-8465-3A990375D8D1}" type="slidenum">
              <a:rPr lang="en-NZ" smtClean="0"/>
              <a:t>‹#›</a:t>
            </a:fld>
            <a:endParaRPr lang="en-NZ"/>
          </a:p>
        </p:txBody>
      </p:sp>
    </p:spTree>
    <p:extLst>
      <p:ext uri="{BB962C8B-B14F-4D97-AF65-F5344CB8AC3E}">
        <p14:creationId xmlns:p14="http://schemas.microsoft.com/office/powerpoint/2010/main" val="1237288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A6D04EFF-6ADB-4956-AE50-2676E09E14DB}" type="datetime1">
              <a:rPr lang="en-NZ" smtClean="0"/>
              <a:t>2/10/2017</a:t>
            </a:fld>
            <a:endParaRPr lang="en-NZ"/>
          </a:p>
        </p:txBody>
      </p:sp>
      <p:sp>
        <p:nvSpPr>
          <p:cNvPr id="5" name="Footer Placeholder 4"/>
          <p:cNvSpPr>
            <a:spLocks noGrp="1"/>
          </p:cNvSpPr>
          <p:nvPr>
            <p:ph type="ftr" sz="quarter" idx="11"/>
          </p:nvPr>
        </p:nvSpPr>
        <p:spPr/>
        <p:txBody>
          <a:bodyPr/>
          <a:lstStyle/>
          <a:p>
            <a:r>
              <a:rPr lang="en-NZ"/>
              <a:t>Broken Vessels (Amazing Grace) - Hillsong Worship</a:t>
            </a:r>
          </a:p>
        </p:txBody>
      </p:sp>
      <p:sp>
        <p:nvSpPr>
          <p:cNvPr id="6" name="Slide Number Placeholder 5"/>
          <p:cNvSpPr>
            <a:spLocks noGrp="1"/>
          </p:cNvSpPr>
          <p:nvPr>
            <p:ph type="sldNum" sz="quarter" idx="12"/>
          </p:nvPr>
        </p:nvSpPr>
        <p:spPr/>
        <p:txBody>
          <a:bodyPr/>
          <a:lstStyle/>
          <a:p>
            <a:fld id="{154C4FE3-33A5-452D-AB1D-B6552BF67BE6}" type="slidenum">
              <a:rPr lang="en-NZ" smtClean="0"/>
              <a:t>‹#›</a:t>
            </a:fld>
            <a:endParaRPr lang="en-NZ"/>
          </a:p>
        </p:txBody>
      </p:sp>
    </p:spTree>
    <p:extLst>
      <p:ext uri="{BB962C8B-B14F-4D97-AF65-F5344CB8AC3E}">
        <p14:creationId xmlns:p14="http://schemas.microsoft.com/office/powerpoint/2010/main" val="3586026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87618832-71E1-4E64-8DD0-2C71D2263135}" type="datetime1">
              <a:rPr lang="en-NZ" smtClean="0"/>
              <a:t>2/10/2017</a:t>
            </a:fld>
            <a:endParaRPr lang="en-NZ"/>
          </a:p>
        </p:txBody>
      </p:sp>
      <p:sp>
        <p:nvSpPr>
          <p:cNvPr id="5" name="Footer Placeholder 4"/>
          <p:cNvSpPr>
            <a:spLocks noGrp="1"/>
          </p:cNvSpPr>
          <p:nvPr>
            <p:ph type="ftr" sz="quarter" idx="11"/>
          </p:nvPr>
        </p:nvSpPr>
        <p:spPr/>
        <p:txBody>
          <a:bodyPr/>
          <a:lstStyle/>
          <a:p>
            <a:r>
              <a:rPr lang="en-NZ"/>
              <a:t>Broken Vessels (Amazing Grace) - Hillsong Worship</a:t>
            </a:r>
          </a:p>
        </p:txBody>
      </p:sp>
      <p:sp>
        <p:nvSpPr>
          <p:cNvPr id="6" name="Slide Number Placeholder 5"/>
          <p:cNvSpPr>
            <a:spLocks noGrp="1"/>
          </p:cNvSpPr>
          <p:nvPr>
            <p:ph type="sldNum" sz="quarter" idx="12"/>
          </p:nvPr>
        </p:nvSpPr>
        <p:spPr/>
        <p:txBody>
          <a:bodyPr/>
          <a:lstStyle/>
          <a:p>
            <a:fld id="{154C4FE3-33A5-452D-AB1D-B6552BF67BE6}" type="slidenum">
              <a:rPr lang="en-NZ" smtClean="0"/>
              <a:t>‹#›</a:t>
            </a:fld>
            <a:endParaRPr lang="en-NZ"/>
          </a:p>
        </p:txBody>
      </p:sp>
    </p:spTree>
    <p:extLst>
      <p:ext uri="{BB962C8B-B14F-4D97-AF65-F5344CB8AC3E}">
        <p14:creationId xmlns:p14="http://schemas.microsoft.com/office/powerpoint/2010/main" val="1241691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CE4F7561-EECC-4174-B593-36A5B5A0F4C9}" type="datetime1">
              <a:rPr lang="en-NZ" smtClean="0"/>
              <a:t>2/10/2017</a:t>
            </a:fld>
            <a:endParaRPr lang="en-NZ"/>
          </a:p>
        </p:txBody>
      </p:sp>
      <p:sp>
        <p:nvSpPr>
          <p:cNvPr id="5" name="Footer Placeholder 4"/>
          <p:cNvSpPr>
            <a:spLocks noGrp="1"/>
          </p:cNvSpPr>
          <p:nvPr>
            <p:ph type="ftr" sz="quarter" idx="11"/>
          </p:nvPr>
        </p:nvSpPr>
        <p:spPr/>
        <p:txBody>
          <a:bodyPr/>
          <a:lstStyle/>
          <a:p>
            <a:r>
              <a:rPr lang="en-NZ"/>
              <a:t>Broken Vessels (Amazing Grace) - Hillsong Worship</a:t>
            </a:r>
          </a:p>
        </p:txBody>
      </p:sp>
      <p:sp>
        <p:nvSpPr>
          <p:cNvPr id="6" name="Slide Number Placeholder 5"/>
          <p:cNvSpPr>
            <a:spLocks noGrp="1"/>
          </p:cNvSpPr>
          <p:nvPr>
            <p:ph type="sldNum" sz="quarter" idx="12"/>
          </p:nvPr>
        </p:nvSpPr>
        <p:spPr/>
        <p:txBody>
          <a:bodyPr/>
          <a:lstStyle/>
          <a:p>
            <a:fld id="{154C4FE3-33A5-452D-AB1D-B6552BF67BE6}" type="slidenum">
              <a:rPr lang="en-NZ" smtClean="0"/>
              <a:t>‹#›</a:t>
            </a:fld>
            <a:endParaRPr lang="en-NZ"/>
          </a:p>
        </p:txBody>
      </p:sp>
    </p:spTree>
    <p:extLst>
      <p:ext uri="{BB962C8B-B14F-4D97-AF65-F5344CB8AC3E}">
        <p14:creationId xmlns:p14="http://schemas.microsoft.com/office/powerpoint/2010/main" val="2116334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58CECB48-15CB-4854-BBBA-A82536FA143F}" type="datetime1">
              <a:rPr lang="en-NZ" smtClean="0"/>
              <a:t>2/10/2017</a:t>
            </a:fld>
            <a:endParaRPr lang="en-NZ"/>
          </a:p>
        </p:txBody>
      </p:sp>
      <p:sp>
        <p:nvSpPr>
          <p:cNvPr id="5" name="Footer Placeholder 4"/>
          <p:cNvSpPr>
            <a:spLocks noGrp="1"/>
          </p:cNvSpPr>
          <p:nvPr>
            <p:ph type="ftr" sz="quarter" idx="11"/>
          </p:nvPr>
        </p:nvSpPr>
        <p:spPr/>
        <p:txBody>
          <a:bodyPr/>
          <a:lstStyle/>
          <a:p>
            <a:r>
              <a:rPr lang="en-NZ"/>
              <a:t>Broken Vessels (Amazing Grace) - Hillsong Worship</a:t>
            </a:r>
          </a:p>
        </p:txBody>
      </p:sp>
      <p:sp>
        <p:nvSpPr>
          <p:cNvPr id="6" name="Slide Number Placeholder 5"/>
          <p:cNvSpPr>
            <a:spLocks noGrp="1"/>
          </p:cNvSpPr>
          <p:nvPr>
            <p:ph type="sldNum" sz="quarter" idx="12"/>
          </p:nvPr>
        </p:nvSpPr>
        <p:spPr/>
        <p:txBody>
          <a:bodyPr/>
          <a:lstStyle/>
          <a:p>
            <a:fld id="{154C4FE3-33A5-452D-AB1D-B6552BF67BE6}" type="slidenum">
              <a:rPr lang="en-NZ" smtClean="0"/>
              <a:t>‹#›</a:t>
            </a:fld>
            <a:endParaRPr lang="en-NZ"/>
          </a:p>
        </p:txBody>
      </p:sp>
    </p:spTree>
    <p:extLst>
      <p:ext uri="{BB962C8B-B14F-4D97-AF65-F5344CB8AC3E}">
        <p14:creationId xmlns:p14="http://schemas.microsoft.com/office/powerpoint/2010/main" val="332842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B3A424-5BD7-48F6-89AA-05DF1D983C2C}" type="datetime1">
              <a:rPr lang="en-NZ" smtClean="0"/>
              <a:t>2/10/2017</a:t>
            </a:fld>
            <a:endParaRPr lang="en-NZ"/>
          </a:p>
        </p:txBody>
      </p:sp>
      <p:sp>
        <p:nvSpPr>
          <p:cNvPr id="5" name="Footer Placeholder 4"/>
          <p:cNvSpPr>
            <a:spLocks noGrp="1"/>
          </p:cNvSpPr>
          <p:nvPr>
            <p:ph type="ftr" sz="quarter" idx="11"/>
          </p:nvPr>
        </p:nvSpPr>
        <p:spPr/>
        <p:txBody>
          <a:bodyPr/>
          <a:lstStyle/>
          <a:p>
            <a:r>
              <a:rPr lang="en-NZ"/>
              <a:t>Broken Vessels (Amazing Grace) - Hillsong Worship</a:t>
            </a:r>
          </a:p>
        </p:txBody>
      </p:sp>
      <p:sp>
        <p:nvSpPr>
          <p:cNvPr id="6" name="Slide Number Placeholder 5"/>
          <p:cNvSpPr>
            <a:spLocks noGrp="1"/>
          </p:cNvSpPr>
          <p:nvPr>
            <p:ph type="sldNum" sz="quarter" idx="12"/>
          </p:nvPr>
        </p:nvSpPr>
        <p:spPr/>
        <p:txBody>
          <a:bodyPr/>
          <a:lstStyle/>
          <a:p>
            <a:fld id="{154C4FE3-33A5-452D-AB1D-B6552BF67BE6}" type="slidenum">
              <a:rPr lang="en-NZ" smtClean="0"/>
              <a:t>‹#›</a:t>
            </a:fld>
            <a:endParaRPr lang="en-NZ"/>
          </a:p>
        </p:txBody>
      </p:sp>
    </p:spTree>
    <p:extLst>
      <p:ext uri="{BB962C8B-B14F-4D97-AF65-F5344CB8AC3E}">
        <p14:creationId xmlns:p14="http://schemas.microsoft.com/office/powerpoint/2010/main" val="325183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A491636E-ABBC-4B8D-86DA-20E4C42CF77D}" type="datetime1">
              <a:rPr lang="en-NZ" smtClean="0"/>
              <a:t>2/10/2017</a:t>
            </a:fld>
            <a:endParaRPr lang="en-NZ"/>
          </a:p>
        </p:txBody>
      </p:sp>
      <p:sp>
        <p:nvSpPr>
          <p:cNvPr id="6" name="Footer Placeholder 5"/>
          <p:cNvSpPr>
            <a:spLocks noGrp="1"/>
          </p:cNvSpPr>
          <p:nvPr>
            <p:ph type="ftr" sz="quarter" idx="11"/>
          </p:nvPr>
        </p:nvSpPr>
        <p:spPr/>
        <p:txBody>
          <a:bodyPr/>
          <a:lstStyle/>
          <a:p>
            <a:r>
              <a:rPr lang="en-NZ"/>
              <a:t>Broken Vessels (Amazing Grace) - Hillsong Worship</a:t>
            </a:r>
          </a:p>
        </p:txBody>
      </p:sp>
      <p:sp>
        <p:nvSpPr>
          <p:cNvPr id="7" name="Slide Number Placeholder 6"/>
          <p:cNvSpPr>
            <a:spLocks noGrp="1"/>
          </p:cNvSpPr>
          <p:nvPr>
            <p:ph type="sldNum" sz="quarter" idx="12"/>
          </p:nvPr>
        </p:nvSpPr>
        <p:spPr/>
        <p:txBody>
          <a:bodyPr/>
          <a:lstStyle/>
          <a:p>
            <a:fld id="{154C4FE3-33A5-452D-AB1D-B6552BF67BE6}" type="slidenum">
              <a:rPr lang="en-NZ" smtClean="0"/>
              <a:t>‹#›</a:t>
            </a:fld>
            <a:endParaRPr lang="en-NZ"/>
          </a:p>
        </p:txBody>
      </p:sp>
    </p:spTree>
    <p:extLst>
      <p:ext uri="{BB962C8B-B14F-4D97-AF65-F5344CB8AC3E}">
        <p14:creationId xmlns:p14="http://schemas.microsoft.com/office/powerpoint/2010/main" val="2485200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EB6776EC-F74E-4E53-9880-35509FB765B0}" type="datetime1">
              <a:rPr lang="en-NZ" smtClean="0"/>
              <a:t>2/10/2017</a:t>
            </a:fld>
            <a:endParaRPr lang="en-NZ"/>
          </a:p>
        </p:txBody>
      </p:sp>
      <p:sp>
        <p:nvSpPr>
          <p:cNvPr id="8" name="Footer Placeholder 7"/>
          <p:cNvSpPr>
            <a:spLocks noGrp="1"/>
          </p:cNvSpPr>
          <p:nvPr>
            <p:ph type="ftr" sz="quarter" idx="11"/>
          </p:nvPr>
        </p:nvSpPr>
        <p:spPr/>
        <p:txBody>
          <a:bodyPr/>
          <a:lstStyle/>
          <a:p>
            <a:r>
              <a:rPr lang="en-NZ"/>
              <a:t>Broken Vessels (Amazing Grace) - Hillsong Worship</a:t>
            </a:r>
          </a:p>
        </p:txBody>
      </p:sp>
      <p:sp>
        <p:nvSpPr>
          <p:cNvPr id="9" name="Slide Number Placeholder 8"/>
          <p:cNvSpPr>
            <a:spLocks noGrp="1"/>
          </p:cNvSpPr>
          <p:nvPr>
            <p:ph type="sldNum" sz="quarter" idx="12"/>
          </p:nvPr>
        </p:nvSpPr>
        <p:spPr/>
        <p:txBody>
          <a:bodyPr/>
          <a:lstStyle/>
          <a:p>
            <a:fld id="{154C4FE3-33A5-452D-AB1D-B6552BF67BE6}" type="slidenum">
              <a:rPr lang="en-NZ" smtClean="0"/>
              <a:t>‹#›</a:t>
            </a:fld>
            <a:endParaRPr lang="en-NZ"/>
          </a:p>
        </p:txBody>
      </p:sp>
    </p:spTree>
    <p:extLst>
      <p:ext uri="{BB962C8B-B14F-4D97-AF65-F5344CB8AC3E}">
        <p14:creationId xmlns:p14="http://schemas.microsoft.com/office/powerpoint/2010/main" val="2772184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6C5046FA-28D0-4B53-867F-A0BF0B845998}" type="datetime1">
              <a:rPr lang="en-NZ" smtClean="0"/>
              <a:t>2/10/2017</a:t>
            </a:fld>
            <a:endParaRPr lang="en-NZ"/>
          </a:p>
        </p:txBody>
      </p:sp>
      <p:sp>
        <p:nvSpPr>
          <p:cNvPr id="4" name="Footer Placeholder 3"/>
          <p:cNvSpPr>
            <a:spLocks noGrp="1"/>
          </p:cNvSpPr>
          <p:nvPr>
            <p:ph type="ftr" sz="quarter" idx="11"/>
          </p:nvPr>
        </p:nvSpPr>
        <p:spPr/>
        <p:txBody>
          <a:bodyPr/>
          <a:lstStyle/>
          <a:p>
            <a:r>
              <a:rPr lang="en-NZ"/>
              <a:t>Broken Vessels (Amazing Grace) - Hillsong Worship</a:t>
            </a:r>
          </a:p>
        </p:txBody>
      </p:sp>
      <p:sp>
        <p:nvSpPr>
          <p:cNvPr id="5" name="Slide Number Placeholder 4"/>
          <p:cNvSpPr>
            <a:spLocks noGrp="1"/>
          </p:cNvSpPr>
          <p:nvPr>
            <p:ph type="sldNum" sz="quarter" idx="12"/>
          </p:nvPr>
        </p:nvSpPr>
        <p:spPr/>
        <p:txBody>
          <a:bodyPr/>
          <a:lstStyle/>
          <a:p>
            <a:fld id="{154C4FE3-33A5-452D-AB1D-B6552BF67BE6}" type="slidenum">
              <a:rPr lang="en-NZ" smtClean="0"/>
              <a:t>‹#›</a:t>
            </a:fld>
            <a:endParaRPr lang="en-NZ"/>
          </a:p>
        </p:txBody>
      </p:sp>
    </p:spTree>
    <p:extLst>
      <p:ext uri="{BB962C8B-B14F-4D97-AF65-F5344CB8AC3E}">
        <p14:creationId xmlns:p14="http://schemas.microsoft.com/office/powerpoint/2010/main" val="2261365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92268-CA87-436F-87E1-7F9822B6CADA}" type="datetime1">
              <a:rPr lang="en-NZ" smtClean="0"/>
              <a:t>2/10/2017</a:t>
            </a:fld>
            <a:endParaRPr lang="en-NZ"/>
          </a:p>
        </p:txBody>
      </p:sp>
      <p:sp>
        <p:nvSpPr>
          <p:cNvPr id="3" name="Footer Placeholder 2"/>
          <p:cNvSpPr>
            <a:spLocks noGrp="1"/>
          </p:cNvSpPr>
          <p:nvPr>
            <p:ph type="ftr" sz="quarter" idx="11"/>
          </p:nvPr>
        </p:nvSpPr>
        <p:spPr/>
        <p:txBody>
          <a:bodyPr/>
          <a:lstStyle/>
          <a:p>
            <a:r>
              <a:rPr lang="en-NZ"/>
              <a:t>Broken Vessels (Amazing Grace) - Hillsong Worship</a:t>
            </a:r>
          </a:p>
        </p:txBody>
      </p:sp>
      <p:sp>
        <p:nvSpPr>
          <p:cNvPr id="4" name="Slide Number Placeholder 3"/>
          <p:cNvSpPr>
            <a:spLocks noGrp="1"/>
          </p:cNvSpPr>
          <p:nvPr>
            <p:ph type="sldNum" sz="quarter" idx="12"/>
          </p:nvPr>
        </p:nvSpPr>
        <p:spPr/>
        <p:txBody>
          <a:bodyPr/>
          <a:lstStyle/>
          <a:p>
            <a:fld id="{154C4FE3-33A5-452D-AB1D-B6552BF67BE6}" type="slidenum">
              <a:rPr lang="en-NZ" smtClean="0"/>
              <a:t>‹#›</a:t>
            </a:fld>
            <a:endParaRPr lang="en-NZ"/>
          </a:p>
        </p:txBody>
      </p:sp>
    </p:spTree>
    <p:extLst>
      <p:ext uri="{BB962C8B-B14F-4D97-AF65-F5344CB8AC3E}">
        <p14:creationId xmlns:p14="http://schemas.microsoft.com/office/powerpoint/2010/main" val="3958750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2C769C-F9D6-4296-8EE3-DD547686A137}" type="datetime1">
              <a:rPr lang="en-NZ" smtClean="0"/>
              <a:t>2/10/2017</a:t>
            </a:fld>
            <a:endParaRPr lang="en-NZ"/>
          </a:p>
        </p:txBody>
      </p:sp>
      <p:sp>
        <p:nvSpPr>
          <p:cNvPr id="6" name="Footer Placeholder 5"/>
          <p:cNvSpPr>
            <a:spLocks noGrp="1"/>
          </p:cNvSpPr>
          <p:nvPr>
            <p:ph type="ftr" sz="quarter" idx="11"/>
          </p:nvPr>
        </p:nvSpPr>
        <p:spPr/>
        <p:txBody>
          <a:bodyPr/>
          <a:lstStyle/>
          <a:p>
            <a:r>
              <a:rPr lang="en-NZ"/>
              <a:t>Broken Vessels (Amazing Grace) - Hillsong Worship</a:t>
            </a:r>
          </a:p>
        </p:txBody>
      </p:sp>
      <p:sp>
        <p:nvSpPr>
          <p:cNvPr id="7" name="Slide Number Placeholder 6"/>
          <p:cNvSpPr>
            <a:spLocks noGrp="1"/>
          </p:cNvSpPr>
          <p:nvPr>
            <p:ph type="sldNum" sz="quarter" idx="12"/>
          </p:nvPr>
        </p:nvSpPr>
        <p:spPr/>
        <p:txBody>
          <a:bodyPr/>
          <a:lstStyle/>
          <a:p>
            <a:fld id="{154C4FE3-33A5-452D-AB1D-B6552BF67BE6}" type="slidenum">
              <a:rPr lang="en-NZ" smtClean="0"/>
              <a:t>‹#›</a:t>
            </a:fld>
            <a:endParaRPr lang="en-NZ"/>
          </a:p>
        </p:txBody>
      </p:sp>
    </p:spTree>
    <p:extLst>
      <p:ext uri="{BB962C8B-B14F-4D97-AF65-F5344CB8AC3E}">
        <p14:creationId xmlns:p14="http://schemas.microsoft.com/office/powerpoint/2010/main" val="792720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FAF8FD-1FB3-4DE0-861D-E5142E1E908E}" type="datetime1">
              <a:rPr lang="en-NZ" smtClean="0"/>
              <a:t>2/10/2017</a:t>
            </a:fld>
            <a:endParaRPr lang="en-NZ"/>
          </a:p>
        </p:txBody>
      </p:sp>
      <p:sp>
        <p:nvSpPr>
          <p:cNvPr id="6" name="Footer Placeholder 5"/>
          <p:cNvSpPr>
            <a:spLocks noGrp="1"/>
          </p:cNvSpPr>
          <p:nvPr>
            <p:ph type="ftr" sz="quarter" idx="11"/>
          </p:nvPr>
        </p:nvSpPr>
        <p:spPr/>
        <p:txBody>
          <a:bodyPr/>
          <a:lstStyle/>
          <a:p>
            <a:r>
              <a:rPr lang="en-NZ"/>
              <a:t>Broken Vessels (Amazing Grace) - Hillsong Worship</a:t>
            </a:r>
          </a:p>
        </p:txBody>
      </p:sp>
      <p:sp>
        <p:nvSpPr>
          <p:cNvPr id="7" name="Slide Number Placeholder 6"/>
          <p:cNvSpPr>
            <a:spLocks noGrp="1"/>
          </p:cNvSpPr>
          <p:nvPr>
            <p:ph type="sldNum" sz="quarter" idx="12"/>
          </p:nvPr>
        </p:nvSpPr>
        <p:spPr/>
        <p:txBody>
          <a:bodyPr/>
          <a:lstStyle/>
          <a:p>
            <a:fld id="{154C4FE3-33A5-452D-AB1D-B6552BF67BE6}" type="slidenum">
              <a:rPr lang="en-NZ" smtClean="0"/>
              <a:t>‹#›</a:t>
            </a:fld>
            <a:endParaRPr lang="en-NZ"/>
          </a:p>
        </p:txBody>
      </p:sp>
    </p:spTree>
    <p:extLst>
      <p:ext uri="{BB962C8B-B14F-4D97-AF65-F5344CB8AC3E}">
        <p14:creationId xmlns:p14="http://schemas.microsoft.com/office/powerpoint/2010/main" val="3721111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526798-95D4-4093-911A-2225CEB0733D}" type="datetime1">
              <a:rPr lang="en-NZ" smtClean="0"/>
              <a:t>2/10/2017</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NZ"/>
              <a:t>Broken Vessels (Amazing Grace) - Hillsong Worship</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4C4FE3-33A5-452D-AB1D-B6552BF67BE6}" type="slidenum">
              <a:rPr lang="en-NZ" smtClean="0"/>
              <a:t>‹#›</a:t>
            </a:fld>
            <a:endParaRPr lang="en-NZ"/>
          </a:p>
        </p:txBody>
      </p:sp>
    </p:spTree>
    <p:extLst>
      <p:ext uri="{BB962C8B-B14F-4D97-AF65-F5344CB8AC3E}">
        <p14:creationId xmlns:p14="http://schemas.microsoft.com/office/powerpoint/2010/main" val="817199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fiyYoe678y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NZ" sz="4900" dirty="0">
                <a:solidFill>
                  <a:schemeClr val="bg1"/>
                </a:solidFill>
              </a:rPr>
              <a:t>Broken Vessels (Amazing Grace)</a:t>
            </a:r>
            <a:br>
              <a:rPr lang="en-NZ" dirty="0">
                <a:solidFill>
                  <a:schemeClr val="bg1"/>
                </a:solidFill>
              </a:rPr>
            </a:br>
            <a:r>
              <a:rPr lang="en-NZ" dirty="0" err="1">
                <a:solidFill>
                  <a:schemeClr val="bg1"/>
                </a:solidFill>
              </a:rPr>
              <a:t>Hillsong</a:t>
            </a:r>
            <a:r>
              <a:rPr lang="en-NZ" dirty="0">
                <a:solidFill>
                  <a:schemeClr val="bg1"/>
                </a:solidFill>
              </a:rPr>
              <a:t> Worship</a:t>
            </a:r>
            <a:br>
              <a:rPr lang="en-NZ" dirty="0">
                <a:solidFill>
                  <a:schemeClr val="bg1"/>
                </a:solidFill>
              </a:rPr>
            </a:br>
            <a:r>
              <a:rPr lang="en-NZ" sz="3100" i="1" dirty="0">
                <a:solidFill>
                  <a:schemeClr val="bg1"/>
                </a:solidFill>
              </a:rPr>
              <a:t>Joel Houston, Jonas </a:t>
            </a:r>
            <a:r>
              <a:rPr lang="en-NZ" sz="3100" i="1" dirty="0" err="1">
                <a:solidFill>
                  <a:schemeClr val="bg1"/>
                </a:solidFill>
              </a:rPr>
              <a:t>Myrin</a:t>
            </a:r>
            <a:br>
              <a:rPr lang="en-NZ" sz="3100" i="1" dirty="0">
                <a:solidFill>
                  <a:schemeClr val="bg1"/>
                </a:solidFill>
              </a:rPr>
            </a:br>
            <a:br>
              <a:rPr lang="en-NZ" sz="3100" i="1" dirty="0">
                <a:solidFill>
                  <a:schemeClr val="bg1"/>
                </a:solidFill>
              </a:rPr>
            </a:br>
            <a:r>
              <a:rPr lang="en-NZ" sz="3100" i="1" dirty="0">
                <a:solidFill>
                  <a:schemeClr val="bg1"/>
                </a:solidFill>
              </a:rPr>
              <a:t>Link:</a:t>
            </a:r>
            <a:br>
              <a:rPr lang="en-NZ" sz="3100" i="1" dirty="0">
                <a:solidFill>
                  <a:schemeClr val="bg1"/>
                </a:solidFill>
              </a:rPr>
            </a:br>
            <a:r>
              <a:rPr lang="en-NZ" sz="3100" i="1" dirty="0">
                <a:solidFill>
                  <a:schemeClr val="bg1"/>
                </a:solidFill>
                <a:hlinkClick r:id="rId2"/>
              </a:rPr>
              <a:t>https://www.youtube.com/watch?v=fiyYoe678yI</a:t>
            </a:r>
            <a:r>
              <a:rPr lang="en-NZ" sz="3100" i="1" dirty="0">
                <a:solidFill>
                  <a:schemeClr val="bg1"/>
                </a:solidFill>
              </a:rPr>
              <a:t> </a:t>
            </a:r>
            <a:endParaRPr lang="en-NZ" dirty="0">
              <a:solidFill>
                <a:schemeClr val="bg1"/>
              </a:solidFill>
            </a:endParaRPr>
          </a:p>
        </p:txBody>
      </p:sp>
    </p:spTree>
    <p:extLst>
      <p:ext uri="{BB962C8B-B14F-4D97-AF65-F5344CB8AC3E}">
        <p14:creationId xmlns:p14="http://schemas.microsoft.com/office/powerpoint/2010/main" val="3090388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NZ" dirty="0">
                <a:solidFill>
                  <a:schemeClr val="bg1"/>
                </a:solidFill>
              </a:rPr>
              <a:t>Oh I can see You now</a:t>
            </a:r>
            <a:br>
              <a:rPr lang="en-NZ" dirty="0">
                <a:solidFill>
                  <a:schemeClr val="bg1"/>
                </a:solidFill>
              </a:rPr>
            </a:br>
            <a:r>
              <a:rPr lang="en-NZ" dirty="0">
                <a:solidFill>
                  <a:schemeClr val="bg1"/>
                </a:solidFill>
              </a:rPr>
              <a:t>Oh I can see the love in your eyes</a:t>
            </a:r>
            <a:br>
              <a:rPr lang="en-NZ" dirty="0">
                <a:solidFill>
                  <a:schemeClr val="bg1"/>
                </a:solidFill>
              </a:rPr>
            </a:br>
            <a:r>
              <a:rPr lang="en-NZ" dirty="0">
                <a:solidFill>
                  <a:schemeClr val="bg1"/>
                </a:solidFill>
              </a:rPr>
              <a:t>Laying yourself down</a:t>
            </a:r>
            <a:br>
              <a:rPr lang="en-NZ" dirty="0">
                <a:solidFill>
                  <a:schemeClr val="bg1"/>
                </a:solidFill>
              </a:rPr>
            </a:br>
            <a:r>
              <a:rPr lang="en-NZ" dirty="0">
                <a:solidFill>
                  <a:schemeClr val="bg1"/>
                </a:solidFill>
              </a:rPr>
              <a:t>Raising up the broken to life</a:t>
            </a:r>
          </a:p>
        </p:txBody>
      </p:sp>
      <p:sp>
        <p:nvSpPr>
          <p:cNvPr id="3" name="Footer Placeholder 2">
            <a:extLst>
              <a:ext uri="{FF2B5EF4-FFF2-40B4-BE49-F238E27FC236}">
                <a16:creationId xmlns:a16="http://schemas.microsoft.com/office/drawing/2014/main" id="{07BDF3DE-12B0-4A0B-944E-12B3658FFBB7}"/>
              </a:ext>
            </a:extLst>
          </p:cNvPr>
          <p:cNvSpPr>
            <a:spLocks noGrp="1"/>
          </p:cNvSpPr>
          <p:nvPr>
            <p:ph type="ftr" sz="quarter" idx="11"/>
          </p:nvPr>
        </p:nvSpPr>
        <p:spPr/>
        <p:txBody>
          <a:bodyPr/>
          <a:lstStyle/>
          <a:p>
            <a:r>
              <a:rPr lang="en-NZ"/>
              <a:t>Broken Vessels (Amazing Grace) - Hillsong Worship</a:t>
            </a:r>
          </a:p>
        </p:txBody>
      </p:sp>
    </p:spTree>
    <p:extLst>
      <p:ext uri="{BB962C8B-B14F-4D97-AF65-F5344CB8AC3E}">
        <p14:creationId xmlns:p14="http://schemas.microsoft.com/office/powerpoint/2010/main" val="3742215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NZ" dirty="0">
                <a:solidFill>
                  <a:schemeClr val="bg1"/>
                </a:solidFill>
              </a:rPr>
              <a:t>All these pieces </a:t>
            </a:r>
            <a:br>
              <a:rPr lang="en-NZ" dirty="0">
                <a:solidFill>
                  <a:schemeClr val="bg1"/>
                </a:solidFill>
              </a:rPr>
            </a:br>
            <a:r>
              <a:rPr lang="en-NZ" dirty="0">
                <a:solidFill>
                  <a:schemeClr val="bg1"/>
                </a:solidFill>
              </a:rPr>
              <a:t>Broken and scattered</a:t>
            </a:r>
            <a:br>
              <a:rPr lang="en-NZ" dirty="0">
                <a:solidFill>
                  <a:schemeClr val="bg1"/>
                </a:solidFill>
              </a:rPr>
            </a:br>
            <a:r>
              <a:rPr lang="en-NZ" dirty="0">
                <a:solidFill>
                  <a:schemeClr val="bg1"/>
                </a:solidFill>
              </a:rPr>
              <a:t>In mercy gathered mended and whole</a:t>
            </a:r>
            <a:br>
              <a:rPr lang="en-NZ" dirty="0">
                <a:solidFill>
                  <a:schemeClr val="bg1"/>
                </a:solidFill>
              </a:rPr>
            </a:br>
            <a:r>
              <a:rPr lang="en-NZ" dirty="0">
                <a:solidFill>
                  <a:schemeClr val="bg1"/>
                </a:solidFill>
              </a:rPr>
              <a:t>Empty handed but not forsaken</a:t>
            </a:r>
            <a:br>
              <a:rPr lang="en-NZ" dirty="0">
                <a:solidFill>
                  <a:schemeClr val="bg1"/>
                </a:solidFill>
              </a:rPr>
            </a:br>
            <a:r>
              <a:rPr lang="en-NZ" dirty="0">
                <a:solidFill>
                  <a:schemeClr val="bg1"/>
                </a:solidFill>
              </a:rPr>
              <a:t>I’ve been set free</a:t>
            </a:r>
            <a:br>
              <a:rPr lang="en-NZ" dirty="0">
                <a:solidFill>
                  <a:schemeClr val="bg1"/>
                </a:solidFill>
              </a:rPr>
            </a:br>
            <a:r>
              <a:rPr lang="en-NZ" dirty="0">
                <a:solidFill>
                  <a:schemeClr val="bg1"/>
                </a:solidFill>
              </a:rPr>
              <a:t>I’ve been set free</a:t>
            </a:r>
          </a:p>
        </p:txBody>
      </p:sp>
      <p:sp>
        <p:nvSpPr>
          <p:cNvPr id="3" name="Footer Placeholder 2">
            <a:extLst>
              <a:ext uri="{FF2B5EF4-FFF2-40B4-BE49-F238E27FC236}">
                <a16:creationId xmlns:a16="http://schemas.microsoft.com/office/drawing/2014/main" id="{E5AEB4E2-BED2-4F07-AD41-D8D578ECF79B}"/>
              </a:ext>
            </a:extLst>
          </p:cNvPr>
          <p:cNvSpPr>
            <a:spLocks noGrp="1"/>
          </p:cNvSpPr>
          <p:nvPr>
            <p:ph type="ftr" sz="quarter" idx="11"/>
          </p:nvPr>
        </p:nvSpPr>
        <p:spPr/>
        <p:txBody>
          <a:bodyPr/>
          <a:lstStyle/>
          <a:p>
            <a:r>
              <a:rPr lang="en-NZ"/>
              <a:t>Broken Vessels (Amazing Grace) - Hillsong Worship</a:t>
            </a:r>
          </a:p>
        </p:txBody>
      </p:sp>
    </p:spTree>
    <p:extLst>
      <p:ext uri="{BB962C8B-B14F-4D97-AF65-F5344CB8AC3E}">
        <p14:creationId xmlns:p14="http://schemas.microsoft.com/office/powerpoint/2010/main" val="1029630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NZ" dirty="0">
                <a:solidFill>
                  <a:schemeClr val="bg1"/>
                </a:solidFill>
              </a:rPr>
              <a:t>Amazing grace</a:t>
            </a:r>
            <a:br>
              <a:rPr lang="en-NZ" dirty="0">
                <a:solidFill>
                  <a:schemeClr val="bg1"/>
                </a:solidFill>
              </a:rPr>
            </a:br>
            <a:r>
              <a:rPr lang="en-NZ" dirty="0">
                <a:solidFill>
                  <a:schemeClr val="bg1"/>
                </a:solidFill>
              </a:rPr>
              <a:t>How sweet the sound</a:t>
            </a:r>
            <a:br>
              <a:rPr lang="en-NZ" dirty="0">
                <a:solidFill>
                  <a:schemeClr val="bg1"/>
                </a:solidFill>
              </a:rPr>
            </a:br>
            <a:r>
              <a:rPr lang="en-NZ" dirty="0">
                <a:solidFill>
                  <a:schemeClr val="bg1"/>
                </a:solidFill>
              </a:rPr>
              <a:t>That saved a wretch like me</a:t>
            </a:r>
            <a:br>
              <a:rPr lang="en-NZ" dirty="0">
                <a:solidFill>
                  <a:schemeClr val="bg1"/>
                </a:solidFill>
              </a:rPr>
            </a:br>
            <a:r>
              <a:rPr lang="en-NZ" dirty="0">
                <a:solidFill>
                  <a:schemeClr val="bg1"/>
                </a:solidFill>
              </a:rPr>
              <a:t>I once was lost</a:t>
            </a:r>
            <a:br>
              <a:rPr lang="en-NZ" dirty="0">
                <a:solidFill>
                  <a:schemeClr val="bg1"/>
                </a:solidFill>
              </a:rPr>
            </a:br>
            <a:r>
              <a:rPr lang="en-NZ" dirty="0">
                <a:solidFill>
                  <a:schemeClr val="bg1"/>
                </a:solidFill>
              </a:rPr>
              <a:t>But now I’m found</a:t>
            </a:r>
            <a:br>
              <a:rPr lang="en-NZ" dirty="0">
                <a:solidFill>
                  <a:schemeClr val="bg1"/>
                </a:solidFill>
              </a:rPr>
            </a:br>
            <a:r>
              <a:rPr lang="en-NZ" dirty="0">
                <a:solidFill>
                  <a:schemeClr val="bg1"/>
                </a:solidFill>
              </a:rPr>
              <a:t>Was blind but now I see</a:t>
            </a:r>
          </a:p>
        </p:txBody>
      </p:sp>
      <p:sp>
        <p:nvSpPr>
          <p:cNvPr id="3" name="Footer Placeholder 2">
            <a:extLst>
              <a:ext uri="{FF2B5EF4-FFF2-40B4-BE49-F238E27FC236}">
                <a16:creationId xmlns:a16="http://schemas.microsoft.com/office/drawing/2014/main" id="{804BF996-6293-4229-8E51-2E1485CEC1CC}"/>
              </a:ext>
            </a:extLst>
          </p:cNvPr>
          <p:cNvSpPr>
            <a:spLocks noGrp="1"/>
          </p:cNvSpPr>
          <p:nvPr>
            <p:ph type="ftr" sz="quarter" idx="11"/>
          </p:nvPr>
        </p:nvSpPr>
        <p:spPr/>
        <p:txBody>
          <a:bodyPr/>
          <a:lstStyle/>
          <a:p>
            <a:r>
              <a:rPr lang="en-NZ"/>
              <a:t>Broken Vessels (Amazing Grace) - Hillsong Worship</a:t>
            </a:r>
          </a:p>
        </p:txBody>
      </p:sp>
    </p:spTree>
    <p:extLst>
      <p:ext uri="{BB962C8B-B14F-4D97-AF65-F5344CB8AC3E}">
        <p14:creationId xmlns:p14="http://schemas.microsoft.com/office/powerpoint/2010/main" val="3375917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NZ" dirty="0">
                <a:solidFill>
                  <a:schemeClr val="bg1"/>
                </a:solidFill>
              </a:rPr>
              <a:t>Oh I can see You now</a:t>
            </a:r>
            <a:br>
              <a:rPr lang="en-NZ" dirty="0">
                <a:solidFill>
                  <a:schemeClr val="bg1"/>
                </a:solidFill>
              </a:rPr>
            </a:br>
            <a:r>
              <a:rPr lang="en-NZ" dirty="0">
                <a:solidFill>
                  <a:schemeClr val="bg1"/>
                </a:solidFill>
              </a:rPr>
              <a:t>Oh I can see the love in your eyes</a:t>
            </a:r>
            <a:br>
              <a:rPr lang="en-NZ" dirty="0">
                <a:solidFill>
                  <a:schemeClr val="bg1"/>
                </a:solidFill>
              </a:rPr>
            </a:br>
            <a:r>
              <a:rPr lang="en-NZ" dirty="0">
                <a:solidFill>
                  <a:schemeClr val="bg1"/>
                </a:solidFill>
              </a:rPr>
              <a:t>Laying yourself down</a:t>
            </a:r>
            <a:br>
              <a:rPr lang="en-NZ" dirty="0">
                <a:solidFill>
                  <a:schemeClr val="bg1"/>
                </a:solidFill>
              </a:rPr>
            </a:br>
            <a:r>
              <a:rPr lang="en-NZ" dirty="0">
                <a:solidFill>
                  <a:schemeClr val="bg1"/>
                </a:solidFill>
              </a:rPr>
              <a:t>Raising up the broken to life</a:t>
            </a:r>
          </a:p>
        </p:txBody>
      </p:sp>
      <p:sp>
        <p:nvSpPr>
          <p:cNvPr id="3" name="Footer Placeholder 2">
            <a:extLst>
              <a:ext uri="{FF2B5EF4-FFF2-40B4-BE49-F238E27FC236}">
                <a16:creationId xmlns:a16="http://schemas.microsoft.com/office/drawing/2014/main" id="{1D21E5FE-080A-4524-BB09-BAE38680644C}"/>
              </a:ext>
            </a:extLst>
          </p:cNvPr>
          <p:cNvSpPr>
            <a:spLocks noGrp="1"/>
          </p:cNvSpPr>
          <p:nvPr>
            <p:ph type="ftr" sz="quarter" idx="11"/>
          </p:nvPr>
        </p:nvSpPr>
        <p:spPr/>
        <p:txBody>
          <a:bodyPr/>
          <a:lstStyle/>
          <a:p>
            <a:r>
              <a:rPr lang="en-NZ"/>
              <a:t>Broken Vessels (Amazing Grace) - Hillsong Worship</a:t>
            </a:r>
          </a:p>
        </p:txBody>
      </p:sp>
    </p:spTree>
    <p:extLst>
      <p:ext uri="{BB962C8B-B14F-4D97-AF65-F5344CB8AC3E}">
        <p14:creationId xmlns:p14="http://schemas.microsoft.com/office/powerpoint/2010/main" val="894047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NZ" dirty="0">
                <a:solidFill>
                  <a:schemeClr val="bg1"/>
                </a:solidFill>
              </a:rPr>
              <a:t>You take our failures</a:t>
            </a:r>
            <a:br>
              <a:rPr lang="en-NZ" dirty="0">
                <a:solidFill>
                  <a:schemeClr val="bg1"/>
                </a:solidFill>
              </a:rPr>
            </a:br>
            <a:r>
              <a:rPr lang="en-NZ" dirty="0">
                <a:solidFill>
                  <a:schemeClr val="bg1"/>
                </a:solidFill>
              </a:rPr>
              <a:t>You take our weakness</a:t>
            </a:r>
            <a:br>
              <a:rPr lang="en-NZ" dirty="0">
                <a:solidFill>
                  <a:schemeClr val="bg1"/>
                </a:solidFill>
              </a:rPr>
            </a:br>
            <a:r>
              <a:rPr lang="en-NZ" dirty="0">
                <a:solidFill>
                  <a:schemeClr val="bg1"/>
                </a:solidFill>
              </a:rPr>
              <a:t>You set your treasures</a:t>
            </a:r>
            <a:br>
              <a:rPr lang="en-NZ" dirty="0">
                <a:solidFill>
                  <a:schemeClr val="bg1"/>
                </a:solidFill>
              </a:rPr>
            </a:br>
            <a:r>
              <a:rPr lang="en-NZ" dirty="0">
                <a:solidFill>
                  <a:schemeClr val="bg1"/>
                </a:solidFill>
              </a:rPr>
              <a:t>In jars of clay</a:t>
            </a:r>
            <a:br>
              <a:rPr lang="en-NZ" dirty="0">
                <a:solidFill>
                  <a:schemeClr val="bg1"/>
                </a:solidFill>
              </a:rPr>
            </a:br>
            <a:r>
              <a:rPr lang="en-NZ" dirty="0">
                <a:solidFill>
                  <a:schemeClr val="bg1"/>
                </a:solidFill>
              </a:rPr>
              <a:t>So take this heart Lord</a:t>
            </a:r>
            <a:br>
              <a:rPr lang="en-NZ" dirty="0">
                <a:solidFill>
                  <a:schemeClr val="bg1"/>
                </a:solidFill>
              </a:rPr>
            </a:br>
            <a:r>
              <a:rPr lang="en-NZ" dirty="0">
                <a:solidFill>
                  <a:schemeClr val="bg1"/>
                </a:solidFill>
              </a:rPr>
              <a:t>I’ll be your vessel</a:t>
            </a:r>
            <a:br>
              <a:rPr lang="en-NZ" dirty="0">
                <a:solidFill>
                  <a:schemeClr val="bg1"/>
                </a:solidFill>
              </a:rPr>
            </a:br>
            <a:r>
              <a:rPr lang="en-NZ" dirty="0">
                <a:solidFill>
                  <a:schemeClr val="bg1"/>
                </a:solidFill>
              </a:rPr>
              <a:t>The world to see Your life in me</a:t>
            </a:r>
          </a:p>
        </p:txBody>
      </p:sp>
      <p:sp>
        <p:nvSpPr>
          <p:cNvPr id="3" name="Footer Placeholder 2">
            <a:extLst>
              <a:ext uri="{FF2B5EF4-FFF2-40B4-BE49-F238E27FC236}">
                <a16:creationId xmlns:a16="http://schemas.microsoft.com/office/drawing/2014/main" id="{74645592-320A-48E5-A1B3-38FAC19BB6DE}"/>
              </a:ext>
            </a:extLst>
          </p:cNvPr>
          <p:cNvSpPr>
            <a:spLocks noGrp="1"/>
          </p:cNvSpPr>
          <p:nvPr>
            <p:ph type="ftr" sz="quarter" idx="11"/>
          </p:nvPr>
        </p:nvSpPr>
        <p:spPr/>
        <p:txBody>
          <a:bodyPr/>
          <a:lstStyle/>
          <a:p>
            <a:r>
              <a:rPr lang="en-NZ"/>
              <a:t>Broken Vessels (Amazing Grace) - Hillsong Worship</a:t>
            </a:r>
          </a:p>
        </p:txBody>
      </p:sp>
    </p:spTree>
    <p:extLst>
      <p:ext uri="{BB962C8B-B14F-4D97-AF65-F5344CB8AC3E}">
        <p14:creationId xmlns:p14="http://schemas.microsoft.com/office/powerpoint/2010/main" val="488668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NZ" dirty="0">
                <a:solidFill>
                  <a:schemeClr val="bg1"/>
                </a:solidFill>
              </a:rPr>
              <a:t>Amazing grace</a:t>
            </a:r>
            <a:br>
              <a:rPr lang="en-NZ" dirty="0">
                <a:solidFill>
                  <a:schemeClr val="bg1"/>
                </a:solidFill>
              </a:rPr>
            </a:br>
            <a:r>
              <a:rPr lang="en-NZ" dirty="0">
                <a:solidFill>
                  <a:schemeClr val="bg1"/>
                </a:solidFill>
              </a:rPr>
              <a:t>How sweet the sound</a:t>
            </a:r>
            <a:br>
              <a:rPr lang="en-NZ" dirty="0">
                <a:solidFill>
                  <a:schemeClr val="bg1"/>
                </a:solidFill>
              </a:rPr>
            </a:br>
            <a:r>
              <a:rPr lang="en-NZ" dirty="0">
                <a:solidFill>
                  <a:schemeClr val="bg1"/>
                </a:solidFill>
              </a:rPr>
              <a:t>That saved a wretch like me</a:t>
            </a:r>
            <a:br>
              <a:rPr lang="en-NZ" dirty="0">
                <a:solidFill>
                  <a:schemeClr val="bg1"/>
                </a:solidFill>
              </a:rPr>
            </a:br>
            <a:r>
              <a:rPr lang="en-NZ" dirty="0">
                <a:solidFill>
                  <a:schemeClr val="bg1"/>
                </a:solidFill>
              </a:rPr>
              <a:t>I once was lost</a:t>
            </a:r>
            <a:br>
              <a:rPr lang="en-NZ" dirty="0">
                <a:solidFill>
                  <a:schemeClr val="bg1"/>
                </a:solidFill>
              </a:rPr>
            </a:br>
            <a:r>
              <a:rPr lang="en-NZ" dirty="0">
                <a:solidFill>
                  <a:schemeClr val="bg1"/>
                </a:solidFill>
              </a:rPr>
              <a:t>But now I’m found</a:t>
            </a:r>
            <a:br>
              <a:rPr lang="en-NZ" dirty="0">
                <a:solidFill>
                  <a:schemeClr val="bg1"/>
                </a:solidFill>
              </a:rPr>
            </a:br>
            <a:r>
              <a:rPr lang="en-NZ" dirty="0">
                <a:solidFill>
                  <a:schemeClr val="bg1"/>
                </a:solidFill>
              </a:rPr>
              <a:t>Was blind but now I see</a:t>
            </a:r>
          </a:p>
        </p:txBody>
      </p:sp>
      <p:sp>
        <p:nvSpPr>
          <p:cNvPr id="3" name="Footer Placeholder 2">
            <a:extLst>
              <a:ext uri="{FF2B5EF4-FFF2-40B4-BE49-F238E27FC236}">
                <a16:creationId xmlns:a16="http://schemas.microsoft.com/office/drawing/2014/main" id="{5EE8D5AA-92AA-4FC5-8294-B41B98C8F134}"/>
              </a:ext>
            </a:extLst>
          </p:cNvPr>
          <p:cNvSpPr>
            <a:spLocks noGrp="1"/>
          </p:cNvSpPr>
          <p:nvPr>
            <p:ph type="ftr" sz="quarter" idx="11"/>
          </p:nvPr>
        </p:nvSpPr>
        <p:spPr/>
        <p:txBody>
          <a:bodyPr/>
          <a:lstStyle/>
          <a:p>
            <a:r>
              <a:rPr lang="en-NZ"/>
              <a:t>Broken Vessels (Amazing Grace) - Hillsong Worship</a:t>
            </a:r>
          </a:p>
        </p:txBody>
      </p:sp>
    </p:spTree>
    <p:extLst>
      <p:ext uri="{BB962C8B-B14F-4D97-AF65-F5344CB8AC3E}">
        <p14:creationId xmlns:p14="http://schemas.microsoft.com/office/powerpoint/2010/main" val="1658490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NZ" dirty="0">
                <a:solidFill>
                  <a:schemeClr val="bg1"/>
                </a:solidFill>
              </a:rPr>
              <a:t>Oh I can see You now</a:t>
            </a:r>
            <a:br>
              <a:rPr lang="en-NZ" dirty="0">
                <a:solidFill>
                  <a:schemeClr val="bg1"/>
                </a:solidFill>
              </a:rPr>
            </a:br>
            <a:r>
              <a:rPr lang="en-NZ" dirty="0">
                <a:solidFill>
                  <a:schemeClr val="bg1"/>
                </a:solidFill>
              </a:rPr>
              <a:t>Oh I can see the love in your eyes</a:t>
            </a:r>
            <a:br>
              <a:rPr lang="en-NZ" dirty="0">
                <a:solidFill>
                  <a:schemeClr val="bg1"/>
                </a:solidFill>
              </a:rPr>
            </a:br>
            <a:r>
              <a:rPr lang="en-NZ" dirty="0">
                <a:solidFill>
                  <a:schemeClr val="bg1"/>
                </a:solidFill>
              </a:rPr>
              <a:t>Laying yourself down</a:t>
            </a:r>
            <a:br>
              <a:rPr lang="en-NZ" dirty="0">
                <a:solidFill>
                  <a:schemeClr val="bg1"/>
                </a:solidFill>
              </a:rPr>
            </a:br>
            <a:r>
              <a:rPr lang="en-NZ" dirty="0">
                <a:solidFill>
                  <a:schemeClr val="bg1"/>
                </a:solidFill>
              </a:rPr>
              <a:t>Raising up the broken to life</a:t>
            </a:r>
          </a:p>
        </p:txBody>
      </p:sp>
      <p:sp>
        <p:nvSpPr>
          <p:cNvPr id="3" name="Footer Placeholder 2">
            <a:extLst>
              <a:ext uri="{FF2B5EF4-FFF2-40B4-BE49-F238E27FC236}">
                <a16:creationId xmlns:a16="http://schemas.microsoft.com/office/drawing/2014/main" id="{0238C058-8C08-4174-8758-88FE2C94D875}"/>
              </a:ext>
            </a:extLst>
          </p:cNvPr>
          <p:cNvSpPr>
            <a:spLocks noGrp="1"/>
          </p:cNvSpPr>
          <p:nvPr>
            <p:ph type="ftr" sz="quarter" idx="11"/>
          </p:nvPr>
        </p:nvSpPr>
        <p:spPr/>
        <p:txBody>
          <a:bodyPr/>
          <a:lstStyle/>
          <a:p>
            <a:r>
              <a:rPr lang="en-NZ"/>
              <a:t>Broken Vessels (Amazing Grace) - Hillsong Worship</a:t>
            </a:r>
          </a:p>
        </p:txBody>
      </p:sp>
    </p:spTree>
    <p:extLst>
      <p:ext uri="{BB962C8B-B14F-4D97-AF65-F5344CB8AC3E}">
        <p14:creationId xmlns:p14="http://schemas.microsoft.com/office/powerpoint/2010/main" val="1029620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NZ">
                <a:solidFill>
                  <a:schemeClr val="bg1"/>
                </a:solidFill>
              </a:rPr>
              <a:t>(Interlude)</a:t>
            </a:r>
            <a:endParaRPr lang="en-NZ" dirty="0">
              <a:solidFill>
                <a:schemeClr val="bg1"/>
              </a:solidFill>
            </a:endParaRPr>
          </a:p>
        </p:txBody>
      </p:sp>
      <p:sp>
        <p:nvSpPr>
          <p:cNvPr id="3" name="Footer Placeholder 2">
            <a:extLst>
              <a:ext uri="{FF2B5EF4-FFF2-40B4-BE49-F238E27FC236}">
                <a16:creationId xmlns:a16="http://schemas.microsoft.com/office/drawing/2014/main" id="{24D29268-8123-415D-A104-CD474ECC2503}"/>
              </a:ext>
            </a:extLst>
          </p:cNvPr>
          <p:cNvSpPr>
            <a:spLocks noGrp="1"/>
          </p:cNvSpPr>
          <p:nvPr>
            <p:ph type="ftr" sz="quarter" idx="11"/>
          </p:nvPr>
        </p:nvSpPr>
        <p:spPr/>
        <p:txBody>
          <a:bodyPr/>
          <a:lstStyle/>
          <a:p>
            <a:r>
              <a:rPr lang="en-NZ"/>
              <a:t>Broken Vessels (Amazing Grace) - Hillsong Worship</a:t>
            </a:r>
          </a:p>
        </p:txBody>
      </p:sp>
    </p:spTree>
    <p:extLst>
      <p:ext uri="{BB962C8B-B14F-4D97-AF65-F5344CB8AC3E}">
        <p14:creationId xmlns:p14="http://schemas.microsoft.com/office/powerpoint/2010/main" val="2127128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NZ" dirty="0">
                <a:solidFill>
                  <a:schemeClr val="bg1"/>
                </a:solidFill>
              </a:rPr>
              <a:t>Amazing grace</a:t>
            </a:r>
            <a:br>
              <a:rPr lang="en-NZ" dirty="0">
                <a:solidFill>
                  <a:schemeClr val="bg1"/>
                </a:solidFill>
              </a:rPr>
            </a:br>
            <a:r>
              <a:rPr lang="en-NZ" dirty="0">
                <a:solidFill>
                  <a:schemeClr val="bg1"/>
                </a:solidFill>
              </a:rPr>
              <a:t>How sweet the sound</a:t>
            </a:r>
            <a:br>
              <a:rPr lang="en-NZ" dirty="0">
                <a:solidFill>
                  <a:schemeClr val="bg1"/>
                </a:solidFill>
              </a:rPr>
            </a:br>
            <a:r>
              <a:rPr lang="en-NZ" dirty="0">
                <a:solidFill>
                  <a:schemeClr val="bg1"/>
                </a:solidFill>
              </a:rPr>
              <a:t>That saved a wretch like me</a:t>
            </a:r>
            <a:br>
              <a:rPr lang="en-NZ" dirty="0">
                <a:solidFill>
                  <a:schemeClr val="bg1"/>
                </a:solidFill>
              </a:rPr>
            </a:br>
            <a:r>
              <a:rPr lang="en-NZ" dirty="0">
                <a:solidFill>
                  <a:schemeClr val="bg1"/>
                </a:solidFill>
              </a:rPr>
              <a:t>I once was lost</a:t>
            </a:r>
            <a:br>
              <a:rPr lang="en-NZ" dirty="0">
                <a:solidFill>
                  <a:schemeClr val="bg1"/>
                </a:solidFill>
              </a:rPr>
            </a:br>
            <a:r>
              <a:rPr lang="en-NZ" dirty="0">
                <a:solidFill>
                  <a:schemeClr val="bg1"/>
                </a:solidFill>
              </a:rPr>
              <a:t>But now I’m found</a:t>
            </a:r>
            <a:br>
              <a:rPr lang="en-NZ" dirty="0">
                <a:solidFill>
                  <a:schemeClr val="bg1"/>
                </a:solidFill>
              </a:rPr>
            </a:br>
            <a:r>
              <a:rPr lang="en-NZ" dirty="0">
                <a:solidFill>
                  <a:schemeClr val="bg1"/>
                </a:solidFill>
              </a:rPr>
              <a:t>Was blind but now I see</a:t>
            </a:r>
          </a:p>
        </p:txBody>
      </p:sp>
      <p:sp>
        <p:nvSpPr>
          <p:cNvPr id="3" name="Footer Placeholder 2">
            <a:extLst>
              <a:ext uri="{FF2B5EF4-FFF2-40B4-BE49-F238E27FC236}">
                <a16:creationId xmlns:a16="http://schemas.microsoft.com/office/drawing/2014/main" id="{A3601FF3-F243-4E96-9C76-29544A7342E7}"/>
              </a:ext>
            </a:extLst>
          </p:cNvPr>
          <p:cNvSpPr>
            <a:spLocks noGrp="1"/>
          </p:cNvSpPr>
          <p:nvPr>
            <p:ph type="ftr" sz="quarter" idx="11"/>
          </p:nvPr>
        </p:nvSpPr>
        <p:spPr/>
        <p:txBody>
          <a:bodyPr/>
          <a:lstStyle/>
          <a:p>
            <a:r>
              <a:rPr lang="en-NZ"/>
              <a:t>Broken Vessels (Amazing Grace) - Hillsong Worship</a:t>
            </a:r>
          </a:p>
        </p:txBody>
      </p:sp>
    </p:spTree>
    <p:extLst>
      <p:ext uri="{BB962C8B-B14F-4D97-AF65-F5344CB8AC3E}">
        <p14:creationId xmlns:p14="http://schemas.microsoft.com/office/powerpoint/2010/main" val="2531739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121</Words>
  <Application>Microsoft Office PowerPoint</Application>
  <PresentationFormat>On-screen Show (4:3)</PresentationFormat>
  <Paragraphs>19</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Broken Vessels (Amazing Grace) Hillsong Worship Joel Houston, Jonas Myrin  Link: https://www.youtube.com/watch?v=fiyYoe678yI </vt:lpstr>
      <vt:lpstr>All these pieces  Broken and scattered In mercy gathered mended and whole Empty handed but not forsaken I’ve been set free I’ve been set free</vt:lpstr>
      <vt:lpstr>Amazing grace How sweet the sound That saved a wretch like me I once was lost But now I’m found Was blind but now I see</vt:lpstr>
      <vt:lpstr>Oh I can see You now Oh I can see the love in your eyes Laying yourself down Raising up the broken to life</vt:lpstr>
      <vt:lpstr>You take our failures You take our weakness You set your treasures In jars of clay So take this heart Lord I’ll be your vessel The world to see Your life in me</vt:lpstr>
      <vt:lpstr>Amazing grace How sweet the sound That saved a wretch like me I once was lost But now I’m found Was blind but now I see</vt:lpstr>
      <vt:lpstr>Oh I can see You now Oh I can see the love in your eyes Laying yourself down Raising up the broken to life</vt:lpstr>
      <vt:lpstr>(Interlude)</vt:lpstr>
      <vt:lpstr>Amazing grace How sweet the sound That saved a wretch like me I once was lost But now I’m found Was blind but now I see</vt:lpstr>
      <vt:lpstr>Oh I can see You now Oh I can see the love in your eyes Laying yourself down Raising up the broken to life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these pieces  Broken and scattered In mercy gathered mended and whole Empty handed but not forsaken I’ve been set free I’ve been set free</dc:title>
  <dc:creator>Michael</dc:creator>
  <cp:lastModifiedBy>Michael Lemanu</cp:lastModifiedBy>
  <cp:revision>3</cp:revision>
  <dcterms:created xsi:type="dcterms:W3CDTF">2015-02-13T04:43:35Z</dcterms:created>
  <dcterms:modified xsi:type="dcterms:W3CDTF">2017-10-01T22:21:00Z</dcterms:modified>
</cp:coreProperties>
</file>