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65" r:id="rId2"/>
    <p:sldId id="285" r:id="rId3"/>
    <p:sldId id="266" r:id="rId4"/>
    <p:sldId id="267" r:id="rId5"/>
    <p:sldId id="268" r:id="rId6"/>
    <p:sldId id="284" r:id="rId7"/>
    <p:sldId id="27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27" autoAdjust="0"/>
  </p:normalViewPr>
  <p:slideViewPr>
    <p:cSldViewPr>
      <p:cViewPr varScale="1">
        <p:scale>
          <a:sx n="68" d="100"/>
          <a:sy n="68" d="100"/>
        </p:scale>
        <p:origin x="1428" y="72"/>
      </p:cViewPr>
      <p:guideLst>
        <p:guide orient="horz" pos="2160"/>
        <p:guide pos="2880"/>
      </p:guideLst>
    </p:cSldViewPr>
  </p:slideViewPr>
  <p:outlineViewPr>
    <p:cViewPr>
      <p:scale>
        <a:sx n="33" d="100"/>
        <a:sy n="33" d="100"/>
      </p:scale>
      <p:origin x="18" y="21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85B86-1503-4C9F-B136-9D613AE9AB74}" type="datetimeFigureOut">
              <a:rPr lang="en-NZ" smtClean="0"/>
              <a:t>2/10/2017</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C9D6D5-871A-4AA1-9075-1B3587731DF0}" type="slidenum">
              <a:rPr lang="en-NZ" smtClean="0"/>
              <a:t>‹#›</a:t>
            </a:fld>
            <a:endParaRPr lang="en-NZ"/>
          </a:p>
        </p:txBody>
      </p:sp>
    </p:spTree>
    <p:extLst>
      <p:ext uri="{BB962C8B-B14F-4D97-AF65-F5344CB8AC3E}">
        <p14:creationId xmlns:p14="http://schemas.microsoft.com/office/powerpoint/2010/main" val="2721828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51922A30-CEFF-4773-B07C-DCBFA5459107}" type="datetime1">
              <a:rPr lang="en-NZ" smtClean="0"/>
              <a:t>2/10/2017</a:t>
            </a:fld>
            <a:endParaRPr lang="en-NZ"/>
          </a:p>
        </p:txBody>
      </p:sp>
      <p:sp>
        <p:nvSpPr>
          <p:cNvPr id="5" name="Footer Placeholder 4"/>
          <p:cNvSpPr>
            <a:spLocks noGrp="1"/>
          </p:cNvSpPr>
          <p:nvPr>
            <p:ph type="ftr" sz="quarter" idx="11"/>
          </p:nvPr>
        </p:nvSpPr>
        <p:spPr/>
        <p:txBody>
          <a:bodyPr/>
          <a:lstStyle/>
          <a:p>
            <a:r>
              <a:rPr lang="en-NZ"/>
              <a:t>Come now is the time to Worship - Brian Doerksen</a:t>
            </a:r>
          </a:p>
        </p:txBody>
      </p:sp>
      <p:sp>
        <p:nvSpPr>
          <p:cNvPr id="6" name="Slide Number Placeholder 5"/>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346940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A54F306C-1D19-4131-8171-B1F9C3D050EB}" type="datetime1">
              <a:rPr lang="en-NZ" smtClean="0"/>
              <a:t>2/10/2017</a:t>
            </a:fld>
            <a:endParaRPr lang="en-NZ"/>
          </a:p>
        </p:txBody>
      </p:sp>
      <p:sp>
        <p:nvSpPr>
          <p:cNvPr id="5" name="Footer Placeholder 4"/>
          <p:cNvSpPr>
            <a:spLocks noGrp="1"/>
          </p:cNvSpPr>
          <p:nvPr>
            <p:ph type="ftr" sz="quarter" idx="11"/>
          </p:nvPr>
        </p:nvSpPr>
        <p:spPr/>
        <p:txBody>
          <a:bodyPr/>
          <a:lstStyle/>
          <a:p>
            <a:r>
              <a:rPr lang="en-NZ"/>
              <a:t>Come now is the time to Worship - Brian Doerksen</a:t>
            </a:r>
          </a:p>
        </p:txBody>
      </p:sp>
      <p:sp>
        <p:nvSpPr>
          <p:cNvPr id="6" name="Slide Number Placeholder 5"/>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2378236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6397FA64-12AA-4075-B223-8F31E7CA777D}" type="datetime1">
              <a:rPr lang="en-NZ" smtClean="0"/>
              <a:t>2/10/2017</a:t>
            </a:fld>
            <a:endParaRPr lang="en-NZ"/>
          </a:p>
        </p:txBody>
      </p:sp>
      <p:sp>
        <p:nvSpPr>
          <p:cNvPr id="5" name="Footer Placeholder 4"/>
          <p:cNvSpPr>
            <a:spLocks noGrp="1"/>
          </p:cNvSpPr>
          <p:nvPr>
            <p:ph type="ftr" sz="quarter" idx="11"/>
          </p:nvPr>
        </p:nvSpPr>
        <p:spPr/>
        <p:txBody>
          <a:bodyPr/>
          <a:lstStyle/>
          <a:p>
            <a:r>
              <a:rPr lang="en-NZ"/>
              <a:t>Come now is the time to Worship - Brian Doerksen</a:t>
            </a:r>
          </a:p>
        </p:txBody>
      </p:sp>
      <p:sp>
        <p:nvSpPr>
          <p:cNvPr id="6" name="Slide Number Placeholder 5"/>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102699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20C6E8D4-5096-4676-A0C0-B9F3F48AC271}" type="datetime1">
              <a:rPr lang="en-NZ" smtClean="0"/>
              <a:t>2/10/2017</a:t>
            </a:fld>
            <a:endParaRPr lang="en-NZ"/>
          </a:p>
        </p:txBody>
      </p:sp>
      <p:sp>
        <p:nvSpPr>
          <p:cNvPr id="5" name="Footer Placeholder 4"/>
          <p:cNvSpPr>
            <a:spLocks noGrp="1"/>
          </p:cNvSpPr>
          <p:nvPr>
            <p:ph type="ftr" sz="quarter" idx="11"/>
          </p:nvPr>
        </p:nvSpPr>
        <p:spPr/>
        <p:txBody>
          <a:bodyPr/>
          <a:lstStyle/>
          <a:p>
            <a:r>
              <a:rPr lang="en-NZ"/>
              <a:t>Come now is the time to Worship - Brian Doerksen</a:t>
            </a:r>
          </a:p>
        </p:txBody>
      </p:sp>
      <p:sp>
        <p:nvSpPr>
          <p:cNvPr id="6" name="Slide Number Placeholder 5"/>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287606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D06E64-BF84-49FE-BEEB-E25DEE2E8073}" type="datetime1">
              <a:rPr lang="en-NZ" smtClean="0"/>
              <a:t>2/10/2017</a:t>
            </a:fld>
            <a:endParaRPr lang="en-NZ"/>
          </a:p>
        </p:txBody>
      </p:sp>
      <p:sp>
        <p:nvSpPr>
          <p:cNvPr id="5" name="Footer Placeholder 4"/>
          <p:cNvSpPr>
            <a:spLocks noGrp="1"/>
          </p:cNvSpPr>
          <p:nvPr>
            <p:ph type="ftr" sz="quarter" idx="11"/>
          </p:nvPr>
        </p:nvSpPr>
        <p:spPr/>
        <p:txBody>
          <a:bodyPr/>
          <a:lstStyle/>
          <a:p>
            <a:r>
              <a:rPr lang="en-NZ"/>
              <a:t>Come now is the time to Worship - Brian Doerksen</a:t>
            </a:r>
          </a:p>
        </p:txBody>
      </p:sp>
      <p:sp>
        <p:nvSpPr>
          <p:cNvPr id="6" name="Slide Number Placeholder 5"/>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319263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51BDE9E4-8866-413C-9FCE-39775B9C75C1}" type="datetime1">
              <a:rPr lang="en-NZ" smtClean="0"/>
              <a:t>2/10/2017</a:t>
            </a:fld>
            <a:endParaRPr lang="en-NZ"/>
          </a:p>
        </p:txBody>
      </p:sp>
      <p:sp>
        <p:nvSpPr>
          <p:cNvPr id="6" name="Footer Placeholder 5"/>
          <p:cNvSpPr>
            <a:spLocks noGrp="1"/>
          </p:cNvSpPr>
          <p:nvPr>
            <p:ph type="ftr" sz="quarter" idx="11"/>
          </p:nvPr>
        </p:nvSpPr>
        <p:spPr/>
        <p:txBody>
          <a:bodyPr/>
          <a:lstStyle/>
          <a:p>
            <a:r>
              <a:rPr lang="en-NZ"/>
              <a:t>Come now is the time to Worship - Brian Doerksen</a:t>
            </a:r>
          </a:p>
        </p:txBody>
      </p:sp>
      <p:sp>
        <p:nvSpPr>
          <p:cNvPr id="7" name="Slide Number Placeholder 6"/>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2130311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49B43C2C-61F3-4CD2-999F-6583AA968AE6}" type="datetime1">
              <a:rPr lang="en-NZ" smtClean="0"/>
              <a:t>2/10/2017</a:t>
            </a:fld>
            <a:endParaRPr lang="en-NZ"/>
          </a:p>
        </p:txBody>
      </p:sp>
      <p:sp>
        <p:nvSpPr>
          <p:cNvPr id="8" name="Footer Placeholder 7"/>
          <p:cNvSpPr>
            <a:spLocks noGrp="1"/>
          </p:cNvSpPr>
          <p:nvPr>
            <p:ph type="ftr" sz="quarter" idx="11"/>
          </p:nvPr>
        </p:nvSpPr>
        <p:spPr/>
        <p:txBody>
          <a:bodyPr/>
          <a:lstStyle/>
          <a:p>
            <a:r>
              <a:rPr lang="en-NZ"/>
              <a:t>Come now is the time to Worship - Brian Doerksen</a:t>
            </a:r>
          </a:p>
        </p:txBody>
      </p:sp>
      <p:sp>
        <p:nvSpPr>
          <p:cNvPr id="9" name="Slide Number Placeholder 8"/>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298320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F6A83552-E277-4CF2-8D10-8980D1FA51A9}" type="datetime1">
              <a:rPr lang="en-NZ" smtClean="0"/>
              <a:t>2/10/2017</a:t>
            </a:fld>
            <a:endParaRPr lang="en-NZ"/>
          </a:p>
        </p:txBody>
      </p:sp>
      <p:sp>
        <p:nvSpPr>
          <p:cNvPr id="4" name="Footer Placeholder 3"/>
          <p:cNvSpPr>
            <a:spLocks noGrp="1"/>
          </p:cNvSpPr>
          <p:nvPr>
            <p:ph type="ftr" sz="quarter" idx="11"/>
          </p:nvPr>
        </p:nvSpPr>
        <p:spPr/>
        <p:txBody>
          <a:bodyPr/>
          <a:lstStyle/>
          <a:p>
            <a:r>
              <a:rPr lang="en-NZ"/>
              <a:t>Come now is the time to Worship - Brian Doerksen</a:t>
            </a:r>
          </a:p>
        </p:txBody>
      </p:sp>
      <p:sp>
        <p:nvSpPr>
          <p:cNvPr id="5" name="Slide Number Placeholder 4"/>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142509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AADEA-18C2-4662-AF60-FBA94095DE5B}" type="datetime1">
              <a:rPr lang="en-NZ" smtClean="0"/>
              <a:t>2/10/2017</a:t>
            </a:fld>
            <a:endParaRPr lang="en-NZ"/>
          </a:p>
        </p:txBody>
      </p:sp>
      <p:sp>
        <p:nvSpPr>
          <p:cNvPr id="3" name="Footer Placeholder 2"/>
          <p:cNvSpPr>
            <a:spLocks noGrp="1"/>
          </p:cNvSpPr>
          <p:nvPr>
            <p:ph type="ftr" sz="quarter" idx="11"/>
          </p:nvPr>
        </p:nvSpPr>
        <p:spPr/>
        <p:txBody>
          <a:bodyPr/>
          <a:lstStyle/>
          <a:p>
            <a:r>
              <a:rPr lang="en-NZ"/>
              <a:t>Come now is the time to Worship - Brian Doerksen</a:t>
            </a:r>
          </a:p>
        </p:txBody>
      </p:sp>
      <p:sp>
        <p:nvSpPr>
          <p:cNvPr id="4" name="Slide Number Placeholder 3"/>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168075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E779A6-82FA-4A67-A4F7-6582FAD69D2C}" type="datetime1">
              <a:rPr lang="en-NZ" smtClean="0"/>
              <a:t>2/10/2017</a:t>
            </a:fld>
            <a:endParaRPr lang="en-NZ"/>
          </a:p>
        </p:txBody>
      </p:sp>
      <p:sp>
        <p:nvSpPr>
          <p:cNvPr id="6" name="Footer Placeholder 5"/>
          <p:cNvSpPr>
            <a:spLocks noGrp="1"/>
          </p:cNvSpPr>
          <p:nvPr>
            <p:ph type="ftr" sz="quarter" idx="11"/>
          </p:nvPr>
        </p:nvSpPr>
        <p:spPr/>
        <p:txBody>
          <a:bodyPr/>
          <a:lstStyle/>
          <a:p>
            <a:r>
              <a:rPr lang="en-NZ"/>
              <a:t>Come now is the time to Worship - Brian Doerksen</a:t>
            </a:r>
          </a:p>
        </p:txBody>
      </p:sp>
      <p:sp>
        <p:nvSpPr>
          <p:cNvPr id="7" name="Slide Number Placeholder 6"/>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283822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7A2FEA-2239-450D-812E-477E3853B7B4}" type="datetime1">
              <a:rPr lang="en-NZ" smtClean="0"/>
              <a:t>2/10/2017</a:t>
            </a:fld>
            <a:endParaRPr lang="en-NZ"/>
          </a:p>
        </p:txBody>
      </p:sp>
      <p:sp>
        <p:nvSpPr>
          <p:cNvPr id="6" name="Footer Placeholder 5"/>
          <p:cNvSpPr>
            <a:spLocks noGrp="1"/>
          </p:cNvSpPr>
          <p:nvPr>
            <p:ph type="ftr" sz="quarter" idx="11"/>
          </p:nvPr>
        </p:nvSpPr>
        <p:spPr/>
        <p:txBody>
          <a:bodyPr/>
          <a:lstStyle/>
          <a:p>
            <a:r>
              <a:rPr lang="en-NZ"/>
              <a:t>Come now is the time to Worship - Brian Doerksen</a:t>
            </a:r>
          </a:p>
        </p:txBody>
      </p:sp>
      <p:sp>
        <p:nvSpPr>
          <p:cNvPr id="7" name="Slide Number Placeholder 6"/>
          <p:cNvSpPr>
            <a:spLocks noGrp="1"/>
          </p:cNvSpPr>
          <p:nvPr>
            <p:ph type="sldNum" sz="quarter" idx="12"/>
          </p:nvPr>
        </p:nvSpPr>
        <p:spPr/>
        <p:txBody>
          <a:bodyPr/>
          <a:lstStyle/>
          <a:p>
            <a:fld id="{F11E2B7A-38E2-4502-8A52-1D9FF773B945}" type="slidenum">
              <a:rPr lang="en-NZ" smtClean="0"/>
              <a:t>‹#›</a:t>
            </a:fld>
            <a:endParaRPr lang="en-NZ"/>
          </a:p>
        </p:txBody>
      </p:sp>
    </p:spTree>
    <p:extLst>
      <p:ext uri="{BB962C8B-B14F-4D97-AF65-F5344CB8AC3E}">
        <p14:creationId xmlns:p14="http://schemas.microsoft.com/office/powerpoint/2010/main" val="2023816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B17AB-A25B-414D-9B0A-92C9E9DFAF84}" type="datetime1">
              <a:rPr lang="en-NZ" smtClean="0"/>
              <a:t>2/10/2017</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a:t>Come now is the time to Worship - Brian Doerksen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E2B7A-38E2-4502-8A52-1D9FF773B945}" type="slidenum">
              <a:rPr lang="en-NZ" smtClean="0"/>
              <a:t>‹#›</a:t>
            </a:fld>
            <a:endParaRPr lang="en-NZ"/>
          </a:p>
        </p:txBody>
      </p:sp>
    </p:spTree>
    <p:extLst>
      <p:ext uri="{BB962C8B-B14F-4D97-AF65-F5344CB8AC3E}">
        <p14:creationId xmlns:p14="http://schemas.microsoft.com/office/powerpoint/2010/main" val="132427533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NPWq8eM4lu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247007"/>
            <a:ext cx="8640960" cy="1470025"/>
          </a:xfrm>
        </p:spPr>
        <p:txBody>
          <a:bodyPr>
            <a:normAutofit fontScale="90000"/>
          </a:bodyPr>
          <a:lstStyle/>
          <a:p>
            <a:r>
              <a:rPr lang="en-NZ" sz="4900" dirty="0">
                <a:effectLst>
                  <a:outerShdw blurRad="38100" dist="38100" dir="2700000" algn="tl">
                    <a:srgbClr val="000000">
                      <a:alpha val="43137"/>
                    </a:srgbClr>
                  </a:outerShdw>
                </a:effectLst>
              </a:rPr>
              <a:t>Come now is the time to Worship</a:t>
            </a:r>
            <a:br>
              <a:rPr lang="en-NZ" dirty="0">
                <a:effectLst>
                  <a:outerShdw blurRad="38100" dist="38100" dir="2700000" algn="tl">
                    <a:srgbClr val="000000">
                      <a:alpha val="43137"/>
                    </a:srgbClr>
                  </a:outerShdw>
                </a:effectLst>
              </a:rPr>
            </a:br>
            <a:r>
              <a:rPr lang="en-NZ" sz="3100" i="1" dirty="0">
                <a:effectLst>
                  <a:outerShdw blurRad="38100" dist="38100" dir="2700000" algn="tl">
                    <a:srgbClr val="000000">
                      <a:alpha val="43137"/>
                    </a:srgbClr>
                  </a:outerShdw>
                </a:effectLst>
              </a:rPr>
              <a:t>Brian </a:t>
            </a:r>
            <a:r>
              <a:rPr lang="en-NZ" sz="3100" i="1" dirty="0" err="1">
                <a:effectLst>
                  <a:outerShdw blurRad="38100" dist="38100" dir="2700000" algn="tl">
                    <a:srgbClr val="000000">
                      <a:alpha val="43137"/>
                    </a:srgbClr>
                  </a:outerShdw>
                </a:effectLst>
              </a:rPr>
              <a:t>Doerksen</a:t>
            </a:r>
            <a:br>
              <a:rPr lang="en-NZ" sz="3100" i="1" dirty="0">
                <a:effectLst>
                  <a:outerShdw blurRad="38100" dist="38100" dir="2700000" algn="tl">
                    <a:srgbClr val="000000">
                      <a:alpha val="43137"/>
                    </a:srgbClr>
                  </a:outerShdw>
                </a:effectLst>
              </a:rPr>
            </a:br>
            <a:br>
              <a:rPr lang="en-NZ" sz="3100" i="1" dirty="0">
                <a:effectLst>
                  <a:outerShdw blurRad="38100" dist="38100" dir="2700000" algn="tl">
                    <a:srgbClr val="000000">
                      <a:alpha val="43137"/>
                    </a:srgbClr>
                  </a:outerShdw>
                </a:effectLst>
              </a:rPr>
            </a:br>
            <a:r>
              <a:rPr lang="en-NZ" sz="3100" i="1" dirty="0">
                <a:effectLst>
                  <a:outerShdw blurRad="38100" dist="38100" dir="2700000" algn="tl">
                    <a:srgbClr val="000000">
                      <a:alpha val="43137"/>
                    </a:srgbClr>
                  </a:outerShdw>
                </a:effectLst>
              </a:rPr>
              <a:t>Link:</a:t>
            </a:r>
            <a:br>
              <a:rPr lang="en-NZ" sz="3100" i="1" dirty="0">
                <a:effectLst>
                  <a:outerShdw blurRad="38100" dist="38100" dir="2700000" algn="tl">
                    <a:srgbClr val="000000">
                      <a:alpha val="43137"/>
                    </a:srgbClr>
                  </a:outerShdw>
                </a:effectLst>
              </a:rPr>
            </a:br>
            <a:r>
              <a:rPr lang="en-NZ" sz="3100" i="1" dirty="0">
                <a:effectLst>
                  <a:outerShdw blurRad="38100" dist="38100" dir="2700000" algn="tl">
                    <a:srgbClr val="000000">
                      <a:alpha val="43137"/>
                    </a:srgbClr>
                  </a:outerShdw>
                </a:effectLst>
                <a:hlinkClick r:id="rId2"/>
              </a:rPr>
              <a:t>https://www.youtube.com/watch?v=NPWq8eM4lu8</a:t>
            </a:r>
            <a:r>
              <a:rPr lang="en-NZ" sz="3100" i="1" dirty="0">
                <a:effectLst>
                  <a:outerShdw blurRad="38100" dist="38100" dir="2700000" algn="tl">
                    <a:srgbClr val="000000">
                      <a:alpha val="43137"/>
                    </a:srgbClr>
                  </a:outerShdw>
                </a:effectLst>
              </a:rPr>
              <a:t> </a:t>
            </a:r>
            <a:endParaRPr lang="en-NZ"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5534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247007"/>
            <a:ext cx="8640960" cy="1470025"/>
          </a:xfrm>
        </p:spPr>
        <p:txBody>
          <a:bodyPr>
            <a:normAutofit fontScale="90000"/>
          </a:bodyPr>
          <a:lstStyle/>
          <a:p>
            <a:r>
              <a:rPr lang="en-NZ" dirty="0">
                <a:effectLst>
                  <a:outerShdw blurRad="38100" dist="38100" dir="2700000" algn="tl">
                    <a:srgbClr val="000000">
                      <a:alpha val="43137"/>
                    </a:srgbClr>
                  </a:outerShdw>
                </a:effectLst>
              </a:rPr>
              <a:t>Come, now is the time to worship</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now is the time to give your heart</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just as you are to worship</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just as you are before your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a:t>
            </a:r>
          </a:p>
        </p:txBody>
      </p:sp>
      <p:sp>
        <p:nvSpPr>
          <p:cNvPr id="3" name="Footer Placeholder 2">
            <a:extLst>
              <a:ext uri="{FF2B5EF4-FFF2-40B4-BE49-F238E27FC236}">
                <a16:creationId xmlns:a16="http://schemas.microsoft.com/office/drawing/2014/main" id="{FC8F1ED7-6453-40F4-831A-83E794E0A4A0}"/>
              </a:ext>
            </a:extLst>
          </p:cNvPr>
          <p:cNvSpPr>
            <a:spLocks noGrp="1"/>
          </p:cNvSpPr>
          <p:nvPr>
            <p:ph type="ftr" sz="quarter" idx="11"/>
          </p:nvPr>
        </p:nvSpPr>
        <p:spPr/>
        <p:txBody>
          <a:bodyPr/>
          <a:lstStyle/>
          <a:p>
            <a:r>
              <a:rPr lang="en-NZ"/>
              <a:t>Come now is the time to Worship - Brian Doerksen</a:t>
            </a:r>
          </a:p>
        </p:txBody>
      </p:sp>
    </p:spTree>
    <p:extLst>
      <p:ext uri="{BB962C8B-B14F-4D97-AF65-F5344CB8AC3E}">
        <p14:creationId xmlns:p14="http://schemas.microsoft.com/office/powerpoint/2010/main" val="144352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247007"/>
            <a:ext cx="8640960" cy="1470025"/>
          </a:xfrm>
        </p:spPr>
        <p:txBody>
          <a:bodyPr>
            <a:normAutofit fontScale="90000"/>
          </a:bodyPr>
          <a:lstStyle/>
          <a:p>
            <a:r>
              <a:rPr lang="en-NZ" dirty="0">
                <a:effectLst>
                  <a:outerShdw blurRad="38100" dist="38100" dir="2700000" algn="tl">
                    <a:srgbClr val="000000">
                      <a:alpha val="43137"/>
                    </a:srgbClr>
                  </a:outerShdw>
                </a:effectLst>
              </a:rPr>
              <a:t>One day every tongue will confess</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are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One day every knee will bow</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Still, the greatest treasure remains for those who gladly seek You now</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(Repeat)</a:t>
            </a:r>
          </a:p>
        </p:txBody>
      </p:sp>
      <p:sp>
        <p:nvSpPr>
          <p:cNvPr id="3" name="Footer Placeholder 2">
            <a:extLst>
              <a:ext uri="{FF2B5EF4-FFF2-40B4-BE49-F238E27FC236}">
                <a16:creationId xmlns:a16="http://schemas.microsoft.com/office/drawing/2014/main" id="{117BCFEC-C474-404B-8534-ECB15F4EC430}"/>
              </a:ext>
            </a:extLst>
          </p:cNvPr>
          <p:cNvSpPr>
            <a:spLocks noGrp="1"/>
          </p:cNvSpPr>
          <p:nvPr>
            <p:ph type="ftr" sz="quarter" idx="11"/>
          </p:nvPr>
        </p:nvSpPr>
        <p:spPr/>
        <p:txBody>
          <a:bodyPr/>
          <a:lstStyle/>
          <a:p>
            <a:r>
              <a:rPr lang="en-NZ"/>
              <a:t>Come now is the time to Worship - Brian Doerksen</a:t>
            </a:r>
          </a:p>
        </p:txBody>
      </p:sp>
    </p:spTree>
    <p:extLst>
      <p:ext uri="{BB962C8B-B14F-4D97-AF65-F5344CB8AC3E}">
        <p14:creationId xmlns:p14="http://schemas.microsoft.com/office/powerpoint/2010/main" val="330587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247007"/>
            <a:ext cx="8640960" cy="1470025"/>
          </a:xfrm>
        </p:spPr>
        <p:txBody>
          <a:bodyPr>
            <a:normAutofit fontScale="90000"/>
          </a:bodyPr>
          <a:lstStyle/>
          <a:p>
            <a:r>
              <a:rPr lang="en-NZ" dirty="0">
                <a:effectLst>
                  <a:outerShdw blurRad="38100" dist="38100" dir="2700000" algn="tl">
                    <a:srgbClr val="000000">
                      <a:alpha val="43137"/>
                    </a:srgbClr>
                  </a:outerShdw>
                </a:effectLst>
              </a:rPr>
              <a:t>Come, now is the time to worship</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now is the time to give your heart</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just as you are to worship</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just as you are before your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a:t>
            </a:r>
          </a:p>
        </p:txBody>
      </p:sp>
      <p:sp>
        <p:nvSpPr>
          <p:cNvPr id="3" name="Footer Placeholder 2">
            <a:extLst>
              <a:ext uri="{FF2B5EF4-FFF2-40B4-BE49-F238E27FC236}">
                <a16:creationId xmlns:a16="http://schemas.microsoft.com/office/drawing/2014/main" id="{31F3FE68-025D-46A6-A15C-4BEFA1EA72DF}"/>
              </a:ext>
            </a:extLst>
          </p:cNvPr>
          <p:cNvSpPr>
            <a:spLocks noGrp="1"/>
          </p:cNvSpPr>
          <p:nvPr>
            <p:ph type="ftr" sz="quarter" idx="11"/>
          </p:nvPr>
        </p:nvSpPr>
        <p:spPr/>
        <p:txBody>
          <a:bodyPr/>
          <a:lstStyle/>
          <a:p>
            <a:r>
              <a:rPr lang="en-NZ"/>
              <a:t>Come now is the time to Worship - Brian Doerksen</a:t>
            </a:r>
          </a:p>
        </p:txBody>
      </p:sp>
    </p:spTree>
    <p:extLst>
      <p:ext uri="{BB962C8B-B14F-4D97-AF65-F5344CB8AC3E}">
        <p14:creationId xmlns:p14="http://schemas.microsoft.com/office/powerpoint/2010/main" val="94238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247007"/>
            <a:ext cx="8640960" cy="1470025"/>
          </a:xfrm>
        </p:spPr>
        <p:txBody>
          <a:bodyPr>
            <a:normAutofit fontScale="90000"/>
          </a:bodyPr>
          <a:lstStyle/>
          <a:p>
            <a:r>
              <a:rPr lang="en-NZ" dirty="0">
                <a:effectLst>
                  <a:outerShdw blurRad="38100" dist="38100" dir="2700000" algn="tl">
                    <a:srgbClr val="000000">
                      <a:alpha val="43137"/>
                    </a:srgbClr>
                  </a:outerShdw>
                </a:effectLst>
              </a:rPr>
              <a:t>One day every tongue will confess</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You are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One day every knee will bow</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Still, the greatest treasure remains for those who gladly seek You now</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(Repeat)</a:t>
            </a:r>
          </a:p>
        </p:txBody>
      </p:sp>
      <p:sp>
        <p:nvSpPr>
          <p:cNvPr id="3" name="Footer Placeholder 2">
            <a:extLst>
              <a:ext uri="{FF2B5EF4-FFF2-40B4-BE49-F238E27FC236}">
                <a16:creationId xmlns:a16="http://schemas.microsoft.com/office/drawing/2014/main" id="{3B372563-47E2-470A-AB5A-4B74750CC12E}"/>
              </a:ext>
            </a:extLst>
          </p:cNvPr>
          <p:cNvSpPr>
            <a:spLocks noGrp="1"/>
          </p:cNvSpPr>
          <p:nvPr>
            <p:ph type="ftr" sz="quarter" idx="11"/>
          </p:nvPr>
        </p:nvSpPr>
        <p:spPr/>
        <p:txBody>
          <a:bodyPr/>
          <a:lstStyle/>
          <a:p>
            <a:r>
              <a:rPr lang="en-NZ"/>
              <a:t>Come now is the time to Worship - Brian Doerksen</a:t>
            </a:r>
          </a:p>
        </p:txBody>
      </p:sp>
    </p:spTree>
    <p:extLst>
      <p:ext uri="{BB962C8B-B14F-4D97-AF65-F5344CB8AC3E}">
        <p14:creationId xmlns:p14="http://schemas.microsoft.com/office/powerpoint/2010/main" val="1427660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247007"/>
            <a:ext cx="8640960" cy="1470025"/>
          </a:xfrm>
        </p:spPr>
        <p:txBody>
          <a:bodyPr>
            <a:normAutofit fontScale="90000"/>
          </a:bodyPr>
          <a:lstStyle/>
          <a:p>
            <a:r>
              <a:rPr lang="en-NZ" dirty="0">
                <a:effectLst>
                  <a:outerShdw blurRad="38100" dist="38100" dir="2700000" algn="tl">
                    <a:srgbClr val="000000">
                      <a:alpha val="43137"/>
                    </a:srgbClr>
                  </a:outerShdw>
                </a:effectLst>
              </a:rPr>
              <a:t>Come, now is the time to worship</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now is the time to give your heart</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just as you are to worship</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 just as you are before your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Come</a:t>
            </a:r>
          </a:p>
        </p:txBody>
      </p:sp>
      <p:sp>
        <p:nvSpPr>
          <p:cNvPr id="3" name="Footer Placeholder 2">
            <a:extLst>
              <a:ext uri="{FF2B5EF4-FFF2-40B4-BE49-F238E27FC236}">
                <a16:creationId xmlns:a16="http://schemas.microsoft.com/office/drawing/2014/main" id="{8FFC4DDB-9D1C-4795-AAAE-530F59F5E3A6}"/>
              </a:ext>
            </a:extLst>
          </p:cNvPr>
          <p:cNvSpPr>
            <a:spLocks noGrp="1"/>
          </p:cNvSpPr>
          <p:nvPr>
            <p:ph type="ftr" sz="quarter" idx="11"/>
          </p:nvPr>
        </p:nvSpPr>
        <p:spPr/>
        <p:txBody>
          <a:bodyPr/>
          <a:lstStyle/>
          <a:p>
            <a:r>
              <a:rPr lang="en-NZ"/>
              <a:t>Come now is the time to Worship - Brian Doerksen</a:t>
            </a:r>
          </a:p>
        </p:txBody>
      </p:sp>
    </p:spTree>
    <p:extLst>
      <p:ext uri="{BB962C8B-B14F-4D97-AF65-F5344CB8AC3E}">
        <p14:creationId xmlns:p14="http://schemas.microsoft.com/office/powerpoint/2010/main" val="8053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NZ"/>
          </a:p>
        </p:txBody>
      </p:sp>
      <p:sp>
        <p:nvSpPr>
          <p:cNvPr id="2" name="Footer Placeholder 1">
            <a:extLst>
              <a:ext uri="{FF2B5EF4-FFF2-40B4-BE49-F238E27FC236}">
                <a16:creationId xmlns:a16="http://schemas.microsoft.com/office/drawing/2014/main" id="{6AD04C1F-3C74-493E-B9EB-11CD58AC04E1}"/>
              </a:ext>
            </a:extLst>
          </p:cNvPr>
          <p:cNvSpPr>
            <a:spLocks noGrp="1"/>
          </p:cNvSpPr>
          <p:nvPr>
            <p:ph type="ftr" sz="quarter" idx="11"/>
          </p:nvPr>
        </p:nvSpPr>
        <p:spPr/>
        <p:txBody>
          <a:bodyPr/>
          <a:lstStyle/>
          <a:p>
            <a:r>
              <a:rPr lang="en-NZ"/>
              <a:t>Come now is the time to Worship - Brian Doerksen</a:t>
            </a:r>
          </a:p>
        </p:txBody>
      </p:sp>
    </p:spTree>
    <p:extLst>
      <p:ext uri="{BB962C8B-B14F-4D97-AF65-F5344CB8AC3E}">
        <p14:creationId xmlns:p14="http://schemas.microsoft.com/office/powerpoint/2010/main" val="2452384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103</Words>
  <Application>Microsoft Office PowerPoint</Application>
  <PresentationFormat>On-screen Show (4:3)</PresentationFormat>
  <Paragraphs>12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Come now is the time to Worship Brian Doerksen  Link: https://www.youtube.com/watch?v=NPWq8eM4lu8 </vt:lpstr>
      <vt:lpstr>Come, now is the time to worship come, now is the time to give your heart Come, just as you are to worship Come, just as you are before your God Come</vt:lpstr>
      <vt:lpstr>One day every tongue will confess You are God One day every knee will bow Still, the greatest treasure remains for those who gladly seek You now (Repeat)</vt:lpstr>
      <vt:lpstr>Come, now is the time to worship come, now is the time to give your heart Come, just as you are to worship Come, just as you are before your God Come</vt:lpstr>
      <vt:lpstr>One day every tongue will confess You are God One day every knee will bow Still, the greatest treasure remains for those who gladly seek You now (Repeat)</vt:lpstr>
      <vt:lpstr>Come, now is the time to worship come, now is the time to give your heart Come, just as you are to worship Come, just as you are before your God Come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 beautiful name it is,  what a beautiful name it is The name of Jesus Christ my King What a beautiful name it is Nothing compares to this What a beautiful name it is,  The name of Jesus</dc:title>
  <dc:creator>Michael</dc:creator>
  <cp:lastModifiedBy>Michael Lemanu</cp:lastModifiedBy>
  <cp:revision>6</cp:revision>
  <dcterms:created xsi:type="dcterms:W3CDTF">2016-09-10T13:58:53Z</dcterms:created>
  <dcterms:modified xsi:type="dcterms:W3CDTF">2017-10-01T22:28:52Z</dcterms:modified>
</cp:coreProperties>
</file>