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6"/>
  </p:notesMasterIdLst>
  <p:sldIdLst>
    <p:sldId id="259" r:id="rId2"/>
    <p:sldId id="256" r:id="rId3"/>
    <p:sldId id="257" r:id="rId4"/>
    <p:sldId id="258"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225" autoAdjust="0"/>
    <p:restoredTop sz="94660"/>
  </p:normalViewPr>
  <p:slideViewPr>
    <p:cSldViewPr>
      <p:cViewPr varScale="1">
        <p:scale>
          <a:sx n="68" d="100"/>
          <a:sy n="68" d="100"/>
        </p:scale>
        <p:origin x="1284" y="72"/>
      </p:cViewPr>
      <p:guideLst>
        <p:guide orient="horz" pos="2160"/>
        <p:guide pos="2880"/>
      </p:guideLst>
    </p:cSldViewPr>
  </p:slideViewPr>
  <p:notesTextViewPr>
    <p:cViewPr>
      <p:scale>
        <a:sx n="125" d="100"/>
        <a:sy n="125"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microsoft.com/office/2015/10/relationships/revisionInfo" Target="revisionInfo.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NZ"/>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B3C0E76-204C-4B6C-98C3-D5619031B57A}" type="datetimeFigureOut">
              <a:rPr lang="en-NZ" smtClean="0"/>
              <a:t>2/10/2017</a:t>
            </a:fld>
            <a:endParaRPr lang="en-NZ"/>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NZ"/>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NZ"/>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B212890-184E-446B-969D-2C55C48CD73D}" type="slidenum">
              <a:rPr lang="en-NZ" smtClean="0"/>
              <a:t>‹#›</a:t>
            </a:fld>
            <a:endParaRPr lang="en-NZ"/>
          </a:p>
        </p:txBody>
      </p:sp>
    </p:spTree>
    <p:extLst>
      <p:ext uri="{BB962C8B-B14F-4D97-AF65-F5344CB8AC3E}">
        <p14:creationId xmlns:p14="http://schemas.microsoft.com/office/powerpoint/2010/main" val="24350832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NZ"/>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NZ"/>
          </a:p>
        </p:txBody>
      </p:sp>
      <p:sp>
        <p:nvSpPr>
          <p:cNvPr id="4" name="Date Placeholder 3"/>
          <p:cNvSpPr>
            <a:spLocks noGrp="1"/>
          </p:cNvSpPr>
          <p:nvPr>
            <p:ph type="dt" sz="half" idx="10"/>
          </p:nvPr>
        </p:nvSpPr>
        <p:spPr/>
        <p:txBody>
          <a:bodyPr/>
          <a:lstStyle/>
          <a:p>
            <a:fld id="{A0A4F7D5-9A2B-4567-851C-C1297B52BF79}" type="datetime1">
              <a:rPr lang="en-NZ" smtClean="0"/>
              <a:t>2/10/2017</a:t>
            </a:fld>
            <a:endParaRPr lang="en-NZ"/>
          </a:p>
        </p:txBody>
      </p:sp>
      <p:sp>
        <p:nvSpPr>
          <p:cNvPr id="5" name="Footer Placeholder 4"/>
          <p:cNvSpPr>
            <a:spLocks noGrp="1"/>
          </p:cNvSpPr>
          <p:nvPr>
            <p:ph type="ftr" sz="quarter" idx="11"/>
          </p:nvPr>
        </p:nvSpPr>
        <p:spPr/>
        <p:txBody>
          <a:bodyPr/>
          <a:lstStyle/>
          <a:p>
            <a:r>
              <a:rPr lang="en-NZ"/>
              <a:t>Every Praise - Hezekiah Walker</a:t>
            </a:r>
          </a:p>
        </p:txBody>
      </p:sp>
      <p:sp>
        <p:nvSpPr>
          <p:cNvPr id="6" name="Slide Number Placeholder 5"/>
          <p:cNvSpPr>
            <a:spLocks noGrp="1"/>
          </p:cNvSpPr>
          <p:nvPr>
            <p:ph type="sldNum" sz="quarter" idx="12"/>
          </p:nvPr>
        </p:nvSpPr>
        <p:spPr/>
        <p:txBody>
          <a:bodyPr/>
          <a:lstStyle/>
          <a:p>
            <a:fld id="{2E7FD8B1-271F-42B3-9D66-D98F73B28FC1}" type="slidenum">
              <a:rPr lang="en-NZ" smtClean="0"/>
              <a:t>‹#›</a:t>
            </a:fld>
            <a:endParaRPr lang="en-NZ"/>
          </a:p>
        </p:txBody>
      </p:sp>
    </p:spTree>
    <p:extLst>
      <p:ext uri="{BB962C8B-B14F-4D97-AF65-F5344CB8AC3E}">
        <p14:creationId xmlns:p14="http://schemas.microsoft.com/office/powerpoint/2010/main" val="23424430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NZ"/>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p:cNvSpPr>
            <a:spLocks noGrp="1"/>
          </p:cNvSpPr>
          <p:nvPr>
            <p:ph type="dt" sz="half" idx="10"/>
          </p:nvPr>
        </p:nvSpPr>
        <p:spPr/>
        <p:txBody>
          <a:bodyPr/>
          <a:lstStyle/>
          <a:p>
            <a:fld id="{C742C11F-CBBA-4FD6-9844-23EC867C2E40}" type="datetime1">
              <a:rPr lang="en-NZ" smtClean="0"/>
              <a:t>2/10/2017</a:t>
            </a:fld>
            <a:endParaRPr lang="en-NZ"/>
          </a:p>
        </p:txBody>
      </p:sp>
      <p:sp>
        <p:nvSpPr>
          <p:cNvPr id="5" name="Footer Placeholder 4"/>
          <p:cNvSpPr>
            <a:spLocks noGrp="1"/>
          </p:cNvSpPr>
          <p:nvPr>
            <p:ph type="ftr" sz="quarter" idx="11"/>
          </p:nvPr>
        </p:nvSpPr>
        <p:spPr/>
        <p:txBody>
          <a:bodyPr/>
          <a:lstStyle/>
          <a:p>
            <a:r>
              <a:rPr lang="en-NZ"/>
              <a:t>Every Praise - Hezekiah Walker</a:t>
            </a:r>
          </a:p>
        </p:txBody>
      </p:sp>
      <p:sp>
        <p:nvSpPr>
          <p:cNvPr id="6" name="Slide Number Placeholder 5"/>
          <p:cNvSpPr>
            <a:spLocks noGrp="1"/>
          </p:cNvSpPr>
          <p:nvPr>
            <p:ph type="sldNum" sz="quarter" idx="12"/>
          </p:nvPr>
        </p:nvSpPr>
        <p:spPr/>
        <p:txBody>
          <a:bodyPr/>
          <a:lstStyle/>
          <a:p>
            <a:fld id="{2E7FD8B1-271F-42B3-9D66-D98F73B28FC1}" type="slidenum">
              <a:rPr lang="en-NZ" smtClean="0"/>
              <a:t>‹#›</a:t>
            </a:fld>
            <a:endParaRPr lang="en-NZ"/>
          </a:p>
        </p:txBody>
      </p:sp>
    </p:spTree>
    <p:extLst>
      <p:ext uri="{BB962C8B-B14F-4D97-AF65-F5344CB8AC3E}">
        <p14:creationId xmlns:p14="http://schemas.microsoft.com/office/powerpoint/2010/main" val="31575324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NZ"/>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p:cNvSpPr>
            <a:spLocks noGrp="1"/>
          </p:cNvSpPr>
          <p:nvPr>
            <p:ph type="dt" sz="half" idx="10"/>
          </p:nvPr>
        </p:nvSpPr>
        <p:spPr/>
        <p:txBody>
          <a:bodyPr/>
          <a:lstStyle/>
          <a:p>
            <a:fld id="{7A73C9E5-119A-41BF-B6DF-A2BC63B00E37}" type="datetime1">
              <a:rPr lang="en-NZ" smtClean="0"/>
              <a:t>2/10/2017</a:t>
            </a:fld>
            <a:endParaRPr lang="en-NZ"/>
          </a:p>
        </p:txBody>
      </p:sp>
      <p:sp>
        <p:nvSpPr>
          <p:cNvPr id="5" name="Footer Placeholder 4"/>
          <p:cNvSpPr>
            <a:spLocks noGrp="1"/>
          </p:cNvSpPr>
          <p:nvPr>
            <p:ph type="ftr" sz="quarter" idx="11"/>
          </p:nvPr>
        </p:nvSpPr>
        <p:spPr/>
        <p:txBody>
          <a:bodyPr/>
          <a:lstStyle/>
          <a:p>
            <a:r>
              <a:rPr lang="en-NZ"/>
              <a:t>Every Praise - Hezekiah Walker</a:t>
            </a:r>
          </a:p>
        </p:txBody>
      </p:sp>
      <p:sp>
        <p:nvSpPr>
          <p:cNvPr id="6" name="Slide Number Placeholder 5"/>
          <p:cNvSpPr>
            <a:spLocks noGrp="1"/>
          </p:cNvSpPr>
          <p:nvPr>
            <p:ph type="sldNum" sz="quarter" idx="12"/>
          </p:nvPr>
        </p:nvSpPr>
        <p:spPr/>
        <p:txBody>
          <a:bodyPr/>
          <a:lstStyle/>
          <a:p>
            <a:fld id="{2E7FD8B1-271F-42B3-9D66-D98F73B28FC1}" type="slidenum">
              <a:rPr lang="en-NZ" smtClean="0"/>
              <a:t>‹#›</a:t>
            </a:fld>
            <a:endParaRPr lang="en-NZ"/>
          </a:p>
        </p:txBody>
      </p:sp>
    </p:spTree>
    <p:extLst>
      <p:ext uri="{BB962C8B-B14F-4D97-AF65-F5344CB8AC3E}">
        <p14:creationId xmlns:p14="http://schemas.microsoft.com/office/powerpoint/2010/main" val="31522112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NZ"/>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p:cNvSpPr>
            <a:spLocks noGrp="1"/>
          </p:cNvSpPr>
          <p:nvPr>
            <p:ph type="dt" sz="half" idx="10"/>
          </p:nvPr>
        </p:nvSpPr>
        <p:spPr/>
        <p:txBody>
          <a:bodyPr/>
          <a:lstStyle/>
          <a:p>
            <a:fld id="{F642AFFA-23E4-4495-88F1-C1D1477CB816}" type="datetime1">
              <a:rPr lang="en-NZ" smtClean="0"/>
              <a:t>2/10/2017</a:t>
            </a:fld>
            <a:endParaRPr lang="en-NZ"/>
          </a:p>
        </p:txBody>
      </p:sp>
      <p:sp>
        <p:nvSpPr>
          <p:cNvPr id="5" name="Footer Placeholder 4"/>
          <p:cNvSpPr>
            <a:spLocks noGrp="1"/>
          </p:cNvSpPr>
          <p:nvPr>
            <p:ph type="ftr" sz="quarter" idx="11"/>
          </p:nvPr>
        </p:nvSpPr>
        <p:spPr/>
        <p:txBody>
          <a:bodyPr/>
          <a:lstStyle/>
          <a:p>
            <a:r>
              <a:rPr lang="en-NZ"/>
              <a:t>Every Praise - Hezekiah Walker</a:t>
            </a:r>
          </a:p>
        </p:txBody>
      </p:sp>
      <p:sp>
        <p:nvSpPr>
          <p:cNvPr id="6" name="Slide Number Placeholder 5"/>
          <p:cNvSpPr>
            <a:spLocks noGrp="1"/>
          </p:cNvSpPr>
          <p:nvPr>
            <p:ph type="sldNum" sz="quarter" idx="12"/>
          </p:nvPr>
        </p:nvSpPr>
        <p:spPr/>
        <p:txBody>
          <a:bodyPr/>
          <a:lstStyle/>
          <a:p>
            <a:fld id="{2E7FD8B1-271F-42B3-9D66-D98F73B28FC1}" type="slidenum">
              <a:rPr lang="en-NZ" smtClean="0"/>
              <a:t>‹#›</a:t>
            </a:fld>
            <a:endParaRPr lang="en-NZ"/>
          </a:p>
        </p:txBody>
      </p:sp>
    </p:spTree>
    <p:extLst>
      <p:ext uri="{BB962C8B-B14F-4D97-AF65-F5344CB8AC3E}">
        <p14:creationId xmlns:p14="http://schemas.microsoft.com/office/powerpoint/2010/main" val="26875097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NZ"/>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298B6B8-14AE-4D7F-8051-6EB262641F44}" type="datetime1">
              <a:rPr lang="en-NZ" smtClean="0"/>
              <a:t>2/10/2017</a:t>
            </a:fld>
            <a:endParaRPr lang="en-NZ"/>
          </a:p>
        </p:txBody>
      </p:sp>
      <p:sp>
        <p:nvSpPr>
          <p:cNvPr id="5" name="Footer Placeholder 4"/>
          <p:cNvSpPr>
            <a:spLocks noGrp="1"/>
          </p:cNvSpPr>
          <p:nvPr>
            <p:ph type="ftr" sz="quarter" idx="11"/>
          </p:nvPr>
        </p:nvSpPr>
        <p:spPr/>
        <p:txBody>
          <a:bodyPr/>
          <a:lstStyle/>
          <a:p>
            <a:r>
              <a:rPr lang="en-NZ"/>
              <a:t>Every Praise - Hezekiah Walker</a:t>
            </a:r>
          </a:p>
        </p:txBody>
      </p:sp>
      <p:sp>
        <p:nvSpPr>
          <p:cNvPr id="6" name="Slide Number Placeholder 5"/>
          <p:cNvSpPr>
            <a:spLocks noGrp="1"/>
          </p:cNvSpPr>
          <p:nvPr>
            <p:ph type="sldNum" sz="quarter" idx="12"/>
          </p:nvPr>
        </p:nvSpPr>
        <p:spPr/>
        <p:txBody>
          <a:bodyPr/>
          <a:lstStyle/>
          <a:p>
            <a:fld id="{2E7FD8B1-271F-42B3-9D66-D98F73B28FC1}" type="slidenum">
              <a:rPr lang="en-NZ" smtClean="0"/>
              <a:t>‹#›</a:t>
            </a:fld>
            <a:endParaRPr lang="en-NZ"/>
          </a:p>
        </p:txBody>
      </p:sp>
    </p:spTree>
    <p:extLst>
      <p:ext uri="{BB962C8B-B14F-4D97-AF65-F5344CB8AC3E}">
        <p14:creationId xmlns:p14="http://schemas.microsoft.com/office/powerpoint/2010/main" val="18768599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NZ"/>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5" name="Date Placeholder 4"/>
          <p:cNvSpPr>
            <a:spLocks noGrp="1"/>
          </p:cNvSpPr>
          <p:nvPr>
            <p:ph type="dt" sz="half" idx="10"/>
          </p:nvPr>
        </p:nvSpPr>
        <p:spPr/>
        <p:txBody>
          <a:bodyPr/>
          <a:lstStyle/>
          <a:p>
            <a:fld id="{1D0EEE39-CC13-4CF7-B454-199B68C78D6B}" type="datetime1">
              <a:rPr lang="en-NZ" smtClean="0"/>
              <a:t>2/10/2017</a:t>
            </a:fld>
            <a:endParaRPr lang="en-NZ"/>
          </a:p>
        </p:txBody>
      </p:sp>
      <p:sp>
        <p:nvSpPr>
          <p:cNvPr id="6" name="Footer Placeholder 5"/>
          <p:cNvSpPr>
            <a:spLocks noGrp="1"/>
          </p:cNvSpPr>
          <p:nvPr>
            <p:ph type="ftr" sz="quarter" idx="11"/>
          </p:nvPr>
        </p:nvSpPr>
        <p:spPr/>
        <p:txBody>
          <a:bodyPr/>
          <a:lstStyle/>
          <a:p>
            <a:r>
              <a:rPr lang="en-NZ"/>
              <a:t>Every Praise - Hezekiah Walker</a:t>
            </a:r>
          </a:p>
        </p:txBody>
      </p:sp>
      <p:sp>
        <p:nvSpPr>
          <p:cNvPr id="7" name="Slide Number Placeholder 6"/>
          <p:cNvSpPr>
            <a:spLocks noGrp="1"/>
          </p:cNvSpPr>
          <p:nvPr>
            <p:ph type="sldNum" sz="quarter" idx="12"/>
          </p:nvPr>
        </p:nvSpPr>
        <p:spPr/>
        <p:txBody>
          <a:bodyPr/>
          <a:lstStyle/>
          <a:p>
            <a:fld id="{2E7FD8B1-271F-42B3-9D66-D98F73B28FC1}" type="slidenum">
              <a:rPr lang="en-NZ" smtClean="0"/>
              <a:t>‹#›</a:t>
            </a:fld>
            <a:endParaRPr lang="en-NZ"/>
          </a:p>
        </p:txBody>
      </p:sp>
    </p:spTree>
    <p:extLst>
      <p:ext uri="{BB962C8B-B14F-4D97-AF65-F5344CB8AC3E}">
        <p14:creationId xmlns:p14="http://schemas.microsoft.com/office/powerpoint/2010/main" val="11739117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NZ"/>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7" name="Date Placeholder 6"/>
          <p:cNvSpPr>
            <a:spLocks noGrp="1"/>
          </p:cNvSpPr>
          <p:nvPr>
            <p:ph type="dt" sz="half" idx="10"/>
          </p:nvPr>
        </p:nvSpPr>
        <p:spPr/>
        <p:txBody>
          <a:bodyPr/>
          <a:lstStyle/>
          <a:p>
            <a:fld id="{79B694D1-E4C8-4079-944D-B4FC25989A9D}" type="datetime1">
              <a:rPr lang="en-NZ" smtClean="0"/>
              <a:t>2/10/2017</a:t>
            </a:fld>
            <a:endParaRPr lang="en-NZ"/>
          </a:p>
        </p:txBody>
      </p:sp>
      <p:sp>
        <p:nvSpPr>
          <p:cNvPr id="8" name="Footer Placeholder 7"/>
          <p:cNvSpPr>
            <a:spLocks noGrp="1"/>
          </p:cNvSpPr>
          <p:nvPr>
            <p:ph type="ftr" sz="quarter" idx="11"/>
          </p:nvPr>
        </p:nvSpPr>
        <p:spPr/>
        <p:txBody>
          <a:bodyPr/>
          <a:lstStyle/>
          <a:p>
            <a:r>
              <a:rPr lang="en-NZ"/>
              <a:t>Every Praise - Hezekiah Walker</a:t>
            </a:r>
          </a:p>
        </p:txBody>
      </p:sp>
      <p:sp>
        <p:nvSpPr>
          <p:cNvPr id="9" name="Slide Number Placeholder 8"/>
          <p:cNvSpPr>
            <a:spLocks noGrp="1"/>
          </p:cNvSpPr>
          <p:nvPr>
            <p:ph type="sldNum" sz="quarter" idx="12"/>
          </p:nvPr>
        </p:nvSpPr>
        <p:spPr/>
        <p:txBody>
          <a:bodyPr/>
          <a:lstStyle/>
          <a:p>
            <a:fld id="{2E7FD8B1-271F-42B3-9D66-D98F73B28FC1}" type="slidenum">
              <a:rPr lang="en-NZ" smtClean="0"/>
              <a:t>‹#›</a:t>
            </a:fld>
            <a:endParaRPr lang="en-NZ"/>
          </a:p>
        </p:txBody>
      </p:sp>
    </p:spTree>
    <p:extLst>
      <p:ext uri="{BB962C8B-B14F-4D97-AF65-F5344CB8AC3E}">
        <p14:creationId xmlns:p14="http://schemas.microsoft.com/office/powerpoint/2010/main" val="4088631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NZ"/>
          </a:p>
        </p:txBody>
      </p:sp>
      <p:sp>
        <p:nvSpPr>
          <p:cNvPr id="3" name="Date Placeholder 2"/>
          <p:cNvSpPr>
            <a:spLocks noGrp="1"/>
          </p:cNvSpPr>
          <p:nvPr>
            <p:ph type="dt" sz="half" idx="10"/>
          </p:nvPr>
        </p:nvSpPr>
        <p:spPr/>
        <p:txBody>
          <a:bodyPr/>
          <a:lstStyle/>
          <a:p>
            <a:fld id="{EF5C0899-425B-4F65-ACB2-4C5648EB77AA}" type="datetime1">
              <a:rPr lang="en-NZ" smtClean="0"/>
              <a:t>2/10/2017</a:t>
            </a:fld>
            <a:endParaRPr lang="en-NZ"/>
          </a:p>
        </p:txBody>
      </p:sp>
      <p:sp>
        <p:nvSpPr>
          <p:cNvPr id="4" name="Footer Placeholder 3"/>
          <p:cNvSpPr>
            <a:spLocks noGrp="1"/>
          </p:cNvSpPr>
          <p:nvPr>
            <p:ph type="ftr" sz="quarter" idx="11"/>
          </p:nvPr>
        </p:nvSpPr>
        <p:spPr/>
        <p:txBody>
          <a:bodyPr/>
          <a:lstStyle/>
          <a:p>
            <a:r>
              <a:rPr lang="en-NZ"/>
              <a:t>Every Praise - Hezekiah Walker</a:t>
            </a:r>
          </a:p>
        </p:txBody>
      </p:sp>
      <p:sp>
        <p:nvSpPr>
          <p:cNvPr id="5" name="Slide Number Placeholder 4"/>
          <p:cNvSpPr>
            <a:spLocks noGrp="1"/>
          </p:cNvSpPr>
          <p:nvPr>
            <p:ph type="sldNum" sz="quarter" idx="12"/>
          </p:nvPr>
        </p:nvSpPr>
        <p:spPr/>
        <p:txBody>
          <a:bodyPr/>
          <a:lstStyle/>
          <a:p>
            <a:fld id="{2E7FD8B1-271F-42B3-9D66-D98F73B28FC1}" type="slidenum">
              <a:rPr lang="en-NZ" smtClean="0"/>
              <a:t>‹#›</a:t>
            </a:fld>
            <a:endParaRPr lang="en-NZ"/>
          </a:p>
        </p:txBody>
      </p:sp>
    </p:spTree>
    <p:extLst>
      <p:ext uri="{BB962C8B-B14F-4D97-AF65-F5344CB8AC3E}">
        <p14:creationId xmlns:p14="http://schemas.microsoft.com/office/powerpoint/2010/main" val="18351573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97D050E-EC66-4319-AEEC-602EEB5DC48F}" type="datetime1">
              <a:rPr lang="en-NZ" smtClean="0"/>
              <a:t>2/10/2017</a:t>
            </a:fld>
            <a:endParaRPr lang="en-NZ"/>
          </a:p>
        </p:txBody>
      </p:sp>
      <p:sp>
        <p:nvSpPr>
          <p:cNvPr id="3" name="Footer Placeholder 2"/>
          <p:cNvSpPr>
            <a:spLocks noGrp="1"/>
          </p:cNvSpPr>
          <p:nvPr>
            <p:ph type="ftr" sz="quarter" idx="11"/>
          </p:nvPr>
        </p:nvSpPr>
        <p:spPr/>
        <p:txBody>
          <a:bodyPr/>
          <a:lstStyle/>
          <a:p>
            <a:r>
              <a:rPr lang="en-NZ"/>
              <a:t>Every Praise - Hezekiah Walker</a:t>
            </a:r>
          </a:p>
        </p:txBody>
      </p:sp>
      <p:sp>
        <p:nvSpPr>
          <p:cNvPr id="4" name="Slide Number Placeholder 3"/>
          <p:cNvSpPr>
            <a:spLocks noGrp="1"/>
          </p:cNvSpPr>
          <p:nvPr>
            <p:ph type="sldNum" sz="quarter" idx="12"/>
          </p:nvPr>
        </p:nvSpPr>
        <p:spPr/>
        <p:txBody>
          <a:bodyPr/>
          <a:lstStyle/>
          <a:p>
            <a:fld id="{2E7FD8B1-271F-42B3-9D66-D98F73B28FC1}" type="slidenum">
              <a:rPr lang="en-NZ" smtClean="0"/>
              <a:t>‹#›</a:t>
            </a:fld>
            <a:endParaRPr lang="en-NZ"/>
          </a:p>
        </p:txBody>
      </p:sp>
    </p:spTree>
    <p:extLst>
      <p:ext uri="{BB962C8B-B14F-4D97-AF65-F5344CB8AC3E}">
        <p14:creationId xmlns:p14="http://schemas.microsoft.com/office/powerpoint/2010/main" val="17092195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NZ"/>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E160294-6A41-438E-A878-487438557B40}" type="datetime1">
              <a:rPr lang="en-NZ" smtClean="0"/>
              <a:t>2/10/2017</a:t>
            </a:fld>
            <a:endParaRPr lang="en-NZ"/>
          </a:p>
        </p:txBody>
      </p:sp>
      <p:sp>
        <p:nvSpPr>
          <p:cNvPr id="6" name="Footer Placeholder 5"/>
          <p:cNvSpPr>
            <a:spLocks noGrp="1"/>
          </p:cNvSpPr>
          <p:nvPr>
            <p:ph type="ftr" sz="quarter" idx="11"/>
          </p:nvPr>
        </p:nvSpPr>
        <p:spPr/>
        <p:txBody>
          <a:bodyPr/>
          <a:lstStyle/>
          <a:p>
            <a:r>
              <a:rPr lang="en-NZ"/>
              <a:t>Every Praise - Hezekiah Walker</a:t>
            </a:r>
          </a:p>
        </p:txBody>
      </p:sp>
      <p:sp>
        <p:nvSpPr>
          <p:cNvPr id="7" name="Slide Number Placeholder 6"/>
          <p:cNvSpPr>
            <a:spLocks noGrp="1"/>
          </p:cNvSpPr>
          <p:nvPr>
            <p:ph type="sldNum" sz="quarter" idx="12"/>
          </p:nvPr>
        </p:nvSpPr>
        <p:spPr/>
        <p:txBody>
          <a:bodyPr/>
          <a:lstStyle/>
          <a:p>
            <a:fld id="{2E7FD8B1-271F-42B3-9D66-D98F73B28FC1}" type="slidenum">
              <a:rPr lang="en-NZ" smtClean="0"/>
              <a:t>‹#›</a:t>
            </a:fld>
            <a:endParaRPr lang="en-NZ"/>
          </a:p>
        </p:txBody>
      </p:sp>
    </p:spTree>
    <p:extLst>
      <p:ext uri="{BB962C8B-B14F-4D97-AF65-F5344CB8AC3E}">
        <p14:creationId xmlns:p14="http://schemas.microsoft.com/office/powerpoint/2010/main" val="13723795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NZ"/>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NZ"/>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C4DD5B5-C04D-40FF-893A-3C1E32CF64E4}" type="datetime1">
              <a:rPr lang="en-NZ" smtClean="0"/>
              <a:t>2/10/2017</a:t>
            </a:fld>
            <a:endParaRPr lang="en-NZ"/>
          </a:p>
        </p:txBody>
      </p:sp>
      <p:sp>
        <p:nvSpPr>
          <p:cNvPr id="6" name="Footer Placeholder 5"/>
          <p:cNvSpPr>
            <a:spLocks noGrp="1"/>
          </p:cNvSpPr>
          <p:nvPr>
            <p:ph type="ftr" sz="quarter" idx="11"/>
          </p:nvPr>
        </p:nvSpPr>
        <p:spPr/>
        <p:txBody>
          <a:bodyPr/>
          <a:lstStyle/>
          <a:p>
            <a:r>
              <a:rPr lang="en-NZ"/>
              <a:t>Every Praise - Hezekiah Walker</a:t>
            </a:r>
          </a:p>
        </p:txBody>
      </p:sp>
      <p:sp>
        <p:nvSpPr>
          <p:cNvPr id="7" name="Slide Number Placeholder 6"/>
          <p:cNvSpPr>
            <a:spLocks noGrp="1"/>
          </p:cNvSpPr>
          <p:nvPr>
            <p:ph type="sldNum" sz="quarter" idx="12"/>
          </p:nvPr>
        </p:nvSpPr>
        <p:spPr/>
        <p:txBody>
          <a:bodyPr/>
          <a:lstStyle/>
          <a:p>
            <a:fld id="{2E7FD8B1-271F-42B3-9D66-D98F73B28FC1}" type="slidenum">
              <a:rPr lang="en-NZ" smtClean="0"/>
              <a:t>‹#›</a:t>
            </a:fld>
            <a:endParaRPr lang="en-NZ"/>
          </a:p>
        </p:txBody>
      </p:sp>
    </p:spTree>
    <p:extLst>
      <p:ext uri="{BB962C8B-B14F-4D97-AF65-F5344CB8AC3E}">
        <p14:creationId xmlns:p14="http://schemas.microsoft.com/office/powerpoint/2010/main" val="24081048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NZ"/>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5F6389D-7389-417E-81BB-F11382B9DA7C}" type="datetime1">
              <a:rPr lang="en-NZ" smtClean="0"/>
              <a:t>2/10/2017</a:t>
            </a:fld>
            <a:endParaRPr lang="en-NZ"/>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NZ"/>
              <a:t>Every Praise - Hezekiah Walker</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E7FD8B1-271F-42B3-9D66-D98F73B28FC1}" type="slidenum">
              <a:rPr lang="en-NZ" smtClean="0"/>
              <a:t>‹#›</a:t>
            </a:fld>
            <a:endParaRPr lang="en-NZ"/>
          </a:p>
        </p:txBody>
      </p:sp>
    </p:spTree>
    <p:extLst>
      <p:ext uri="{BB962C8B-B14F-4D97-AF65-F5344CB8AC3E}">
        <p14:creationId xmlns:p14="http://schemas.microsoft.com/office/powerpoint/2010/main" val="3141352956"/>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www.youtube.com/watch?v=UuuZMg6NVeA"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p:txBody>
          <a:bodyPr>
            <a:normAutofit fontScale="90000"/>
          </a:bodyPr>
          <a:lstStyle/>
          <a:p>
            <a:r>
              <a:rPr lang="en-NZ" sz="5300" dirty="0"/>
              <a:t>Every Praise</a:t>
            </a:r>
            <a:br>
              <a:rPr lang="en-NZ" dirty="0"/>
            </a:br>
            <a:r>
              <a:rPr lang="en-NZ" sz="3100" i="1" dirty="0"/>
              <a:t>Hezekiah Walker</a:t>
            </a:r>
            <a:br>
              <a:rPr lang="en-NZ" sz="3100" i="1" dirty="0"/>
            </a:br>
            <a:br>
              <a:rPr lang="en-NZ" sz="3100" i="1" dirty="0"/>
            </a:br>
            <a:r>
              <a:rPr lang="en-NZ" sz="3100" i="1" dirty="0"/>
              <a:t>Link:</a:t>
            </a:r>
            <a:br>
              <a:rPr lang="en-NZ" sz="3100" i="1" dirty="0"/>
            </a:br>
            <a:r>
              <a:rPr lang="en-NZ" sz="3100" i="1" dirty="0">
                <a:hlinkClick r:id="rId2"/>
              </a:rPr>
              <a:t>https://www.youtube.com/watch?v=UuuZMg6NVeA</a:t>
            </a:r>
            <a:r>
              <a:rPr lang="en-NZ" sz="3100" i="1" dirty="0"/>
              <a:t> </a:t>
            </a:r>
            <a:r>
              <a:rPr lang="en-NZ" sz="2800" i="1" dirty="0"/>
              <a:t> </a:t>
            </a:r>
            <a:endParaRPr lang="en-NZ" dirty="0"/>
          </a:p>
        </p:txBody>
      </p:sp>
    </p:spTree>
    <p:extLst>
      <p:ext uri="{BB962C8B-B14F-4D97-AF65-F5344CB8AC3E}">
        <p14:creationId xmlns:p14="http://schemas.microsoft.com/office/powerpoint/2010/main" val="13567602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95536" y="2391023"/>
            <a:ext cx="8350696" cy="1470025"/>
          </a:xfrm>
        </p:spPr>
        <p:txBody>
          <a:bodyPr>
            <a:normAutofit fontScale="90000"/>
          </a:bodyPr>
          <a:lstStyle/>
          <a:p>
            <a:r>
              <a:rPr lang="en-NZ" dirty="0">
                <a:effectLst>
                  <a:outerShdw blurRad="38100" dist="38100" dir="2700000" algn="tl">
                    <a:srgbClr val="000000">
                      <a:alpha val="43137"/>
                    </a:srgbClr>
                  </a:outerShdw>
                </a:effectLst>
              </a:rPr>
              <a:t>Every praise is to our God</a:t>
            </a:r>
            <a:br>
              <a:rPr lang="en-NZ" dirty="0">
                <a:effectLst>
                  <a:outerShdw blurRad="38100" dist="38100" dir="2700000" algn="tl">
                    <a:srgbClr val="000000">
                      <a:alpha val="43137"/>
                    </a:srgbClr>
                  </a:outerShdw>
                </a:effectLst>
              </a:rPr>
            </a:br>
            <a:r>
              <a:rPr lang="en-NZ" dirty="0">
                <a:effectLst>
                  <a:outerShdw blurRad="38100" dist="38100" dir="2700000" algn="tl">
                    <a:srgbClr val="000000">
                      <a:alpha val="43137"/>
                    </a:srgbClr>
                  </a:outerShdw>
                </a:effectLst>
              </a:rPr>
              <a:t>Every word of worship with one accord</a:t>
            </a:r>
            <a:br>
              <a:rPr lang="en-NZ" dirty="0">
                <a:effectLst>
                  <a:outerShdw blurRad="38100" dist="38100" dir="2700000" algn="tl">
                    <a:srgbClr val="000000">
                      <a:alpha val="43137"/>
                    </a:srgbClr>
                  </a:outerShdw>
                </a:effectLst>
              </a:rPr>
            </a:br>
            <a:r>
              <a:rPr lang="en-NZ" dirty="0">
                <a:effectLst>
                  <a:outerShdw blurRad="38100" dist="38100" dir="2700000" algn="tl">
                    <a:srgbClr val="000000">
                      <a:alpha val="43137"/>
                    </a:srgbClr>
                  </a:outerShdw>
                </a:effectLst>
              </a:rPr>
              <a:t>Every praise, every praise is to our God</a:t>
            </a:r>
            <a:br>
              <a:rPr lang="en-NZ" dirty="0">
                <a:effectLst>
                  <a:outerShdw blurRad="38100" dist="38100" dir="2700000" algn="tl">
                    <a:srgbClr val="000000">
                      <a:alpha val="43137"/>
                    </a:srgbClr>
                  </a:outerShdw>
                </a:effectLst>
              </a:rPr>
            </a:br>
            <a:r>
              <a:rPr lang="en-NZ" dirty="0">
                <a:effectLst>
                  <a:outerShdw blurRad="38100" dist="38100" dir="2700000" algn="tl">
                    <a:srgbClr val="000000">
                      <a:alpha val="43137"/>
                    </a:srgbClr>
                  </a:outerShdw>
                </a:effectLst>
              </a:rPr>
              <a:t>Sing hallelujah to our God</a:t>
            </a:r>
            <a:br>
              <a:rPr lang="en-NZ" dirty="0">
                <a:effectLst>
                  <a:outerShdw blurRad="38100" dist="38100" dir="2700000" algn="tl">
                    <a:srgbClr val="000000">
                      <a:alpha val="43137"/>
                    </a:srgbClr>
                  </a:outerShdw>
                </a:effectLst>
              </a:rPr>
            </a:br>
            <a:r>
              <a:rPr lang="en-NZ" dirty="0">
                <a:effectLst>
                  <a:outerShdw blurRad="38100" dist="38100" dir="2700000" algn="tl">
                    <a:srgbClr val="000000">
                      <a:alpha val="43137"/>
                    </a:srgbClr>
                  </a:outerShdw>
                </a:effectLst>
              </a:rPr>
              <a:t>Glory hallelujah to our God</a:t>
            </a:r>
            <a:br>
              <a:rPr lang="en-NZ" dirty="0">
                <a:effectLst>
                  <a:outerShdw blurRad="38100" dist="38100" dir="2700000" algn="tl">
                    <a:srgbClr val="000000">
                      <a:alpha val="43137"/>
                    </a:srgbClr>
                  </a:outerShdw>
                </a:effectLst>
              </a:rPr>
            </a:br>
            <a:r>
              <a:rPr lang="en-NZ" dirty="0">
                <a:effectLst>
                  <a:outerShdw blurRad="38100" dist="38100" dir="2700000" algn="tl">
                    <a:srgbClr val="000000">
                      <a:alpha val="43137"/>
                    </a:srgbClr>
                  </a:outerShdw>
                </a:effectLst>
              </a:rPr>
              <a:t>Every praise, every praise is to our God</a:t>
            </a:r>
            <a:br>
              <a:rPr lang="en-NZ" dirty="0">
                <a:effectLst>
                  <a:outerShdw blurRad="38100" dist="38100" dir="2700000" algn="tl">
                    <a:srgbClr val="000000">
                      <a:alpha val="43137"/>
                    </a:srgbClr>
                  </a:outerShdw>
                </a:effectLst>
              </a:rPr>
            </a:br>
            <a:r>
              <a:rPr lang="en-NZ" dirty="0">
                <a:effectLst>
                  <a:outerShdw blurRad="38100" dist="38100" dir="2700000" algn="tl">
                    <a:srgbClr val="000000">
                      <a:alpha val="43137"/>
                    </a:srgbClr>
                  </a:outerShdw>
                </a:effectLst>
              </a:rPr>
              <a:t>(Repeat 3X)</a:t>
            </a:r>
          </a:p>
        </p:txBody>
      </p:sp>
      <p:sp>
        <p:nvSpPr>
          <p:cNvPr id="3" name="Footer Placeholder 2">
            <a:extLst>
              <a:ext uri="{FF2B5EF4-FFF2-40B4-BE49-F238E27FC236}">
                <a16:creationId xmlns:a16="http://schemas.microsoft.com/office/drawing/2014/main" id="{515C7429-DCB9-4AF5-9329-745B1FDA21DB}"/>
              </a:ext>
            </a:extLst>
          </p:cNvPr>
          <p:cNvSpPr>
            <a:spLocks noGrp="1"/>
          </p:cNvSpPr>
          <p:nvPr>
            <p:ph type="ftr" sz="quarter" idx="11"/>
          </p:nvPr>
        </p:nvSpPr>
        <p:spPr/>
        <p:txBody>
          <a:bodyPr/>
          <a:lstStyle/>
          <a:p>
            <a:r>
              <a:rPr lang="en-NZ"/>
              <a:t>Every Praise - Hezekiah Walker</a:t>
            </a:r>
          </a:p>
        </p:txBody>
      </p:sp>
    </p:spTree>
    <p:extLst>
      <p:ext uri="{BB962C8B-B14F-4D97-AF65-F5344CB8AC3E}">
        <p14:creationId xmlns:p14="http://schemas.microsoft.com/office/powerpoint/2010/main" val="9166116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95536" y="2391023"/>
            <a:ext cx="8350696" cy="1470025"/>
          </a:xfrm>
        </p:spPr>
        <p:txBody>
          <a:bodyPr>
            <a:normAutofit fontScale="90000"/>
          </a:bodyPr>
          <a:lstStyle/>
          <a:p>
            <a:r>
              <a:rPr lang="en-NZ" dirty="0">
                <a:effectLst>
                  <a:outerShdw blurRad="38100" dist="38100" dir="2700000" algn="tl">
                    <a:srgbClr val="000000">
                      <a:alpha val="43137"/>
                    </a:srgbClr>
                  </a:outerShdw>
                </a:effectLst>
              </a:rPr>
              <a:t>God my Saviour</a:t>
            </a:r>
            <a:br>
              <a:rPr lang="en-NZ" dirty="0">
                <a:effectLst>
                  <a:outerShdw blurRad="38100" dist="38100" dir="2700000" algn="tl">
                    <a:srgbClr val="000000">
                      <a:alpha val="43137"/>
                    </a:srgbClr>
                  </a:outerShdw>
                </a:effectLst>
              </a:rPr>
            </a:br>
            <a:r>
              <a:rPr lang="en-NZ" dirty="0">
                <a:effectLst>
                  <a:outerShdw blurRad="38100" dist="38100" dir="2700000" algn="tl">
                    <a:srgbClr val="000000">
                      <a:alpha val="43137"/>
                    </a:srgbClr>
                  </a:outerShdw>
                </a:effectLst>
              </a:rPr>
              <a:t>God my healer</a:t>
            </a:r>
            <a:br>
              <a:rPr lang="en-NZ" dirty="0">
                <a:effectLst>
                  <a:outerShdw blurRad="38100" dist="38100" dir="2700000" algn="tl">
                    <a:srgbClr val="000000">
                      <a:alpha val="43137"/>
                    </a:srgbClr>
                  </a:outerShdw>
                </a:effectLst>
              </a:rPr>
            </a:br>
            <a:r>
              <a:rPr lang="en-NZ" dirty="0">
                <a:effectLst>
                  <a:outerShdw blurRad="38100" dist="38100" dir="2700000" algn="tl">
                    <a:srgbClr val="000000">
                      <a:alpha val="43137"/>
                    </a:srgbClr>
                  </a:outerShdw>
                </a:effectLst>
              </a:rPr>
              <a:t>God my deliverer</a:t>
            </a:r>
            <a:br>
              <a:rPr lang="en-NZ" dirty="0">
                <a:effectLst>
                  <a:outerShdw blurRad="38100" dist="38100" dir="2700000" algn="tl">
                    <a:srgbClr val="000000">
                      <a:alpha val="43137"/>
                    </a:srgbClr>
                  </a:outerShdw>
                </a:effectLst>
              </a:rPr>
            </a:br>
            <a:r>
              <a:rPr lang="en-NZ" dirty="0">
                <a:effectLst>
                  <a:outerShdw blurRad="38100" dist="38100" dir="2700000" algn="tl">
                    <a:srgbClr val="000000">
                      <a:alpha val="43137"/>
                    </a:srgbClr>
                  </a:outerShdw>
                </a:effectLst>
              </a:rPr>
              <a:t>Yes He is, Yes He is</a:t>
            </a:r>
            <a:br>
              <a:rPr lang="en-NZ" dirty="0">
                <a:effectLst>
                  <a:outerShdw blurRad="38100" dist="38100" dir="2700000" algn="tl">
                    <a:srgbClr val="000000">
                      <a:alpha val="43137"/>
                    </a:srgbClr>
                  </a:outerShdw>
                </a:effectLst>
              </a:rPr>
            </a:br>
            <a:r>
              <a:rPr lang="en-NZ" dirty="0">
                <a:effectLst>
                  <a:outerShdw blurRad="38100" dist="38100" dir="2700000" algn="tl">
                    <a:srgbClr val="000000">
                      <a:alpha val="43137"/>
                    </a:srgbClr>
                  </a:outerShdw>
                </a:effectLst>
              </a:rPr>
              <a:t>(Repeat)</a:t>
            </a:r>
            <a:br>
              <a:rPr lang="en-NZ" dirty="0">
                <a:effectLst>
                  <a:outerShdw blurRad="38100" dist="38100" dir="2700000" algn="tl">
                    <a:srgbClr val="000000">
                      <a:alpha val="43137"/>
                    </a:srgbClr>
                  </a:outerShdw>
                </a:effectLst>
              </a:rPr>
            </a:br>
            <a:r>
              <a:rPr lang="en-NZ" dirty="0">
                <a:effectLst>
                  <a:outerShdw blurRad="38100" dist="38100" dir="2700000" algn="tl">
                    <a:srgbClr val="000000">
                      <a:alpha val="43137"/>
                    </a:srgbClr>
                  </a:outerShdw>
                </a:effectLst>
              </a:rPr>
              <a:t>Yes He is, Yes He is</a:t>
            </a:r>
          </a:p>
        </p:txBody>
      </p:sp>
      <p:sp>
        <p:nvSpPr>
          <p:cNvPr id="4" name="Footer Placeholder 3">
            <a:extLst>
              <a:ext uri="{FF2B5EF4-FFF2-40B4-BE49-F238E27FC236}">
                <a16:creationId xmlns:a16="http://schemas.microsoft.com/office/drawing/2014/main" id="{3B023C6B-F653-4478-9944-E81597C3854E}"/>
              </a:ext>
            </a:extLst>
          </p:cNvPr>
          <p:cNvSpPr>
            <a:spLocks noGrp="1"/>
          </p:cNvSpPr>
          <p:nvPr>
            <p:ph type="ftr" sz="quarter" idx="11"/>
          </p:nvPr>
        </p:nvSpPr>
        <p:spPr/>
        <p:txBody>
          <a:bodyPr/>
          <a:lstStyle/>
          <a:p>
            <a:r>
              <a:rPr lang="en-NZ"/>
              <a:t>Every Praise - Hezekiah Walker</a:t>
            </a:r>
          </a:p>
        </p:txBody>
      </p:sp>
    </p:spTree>
    <p:extLst>
      <p:ext uri="{BB962C8B-B14F-4D97-AF65-F5344CB8AC3E}">
        <p14:creationId xmlns:p14="http://schemas.microsoft.com/office/powerpoint/2010/main" val="12109585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95536" y="2535039"/>
            <a:ext cx="8350696" cy="1470025"/>
          </a:xfrm>
        </p:spPr>
        <p:txBody>
          <a:bodyPr>
            <a:normAutofit fontScale="90000"/>
          </a:bodyPr>
          <a:lstStyle/>
          <a:p>
            <a:r>
              <a:rPr lang="en-NZ" dirty="0">
                <a:effectLst>
                  <a:outerShdw blurRad="38100" dist="38100" dir="2700000" algn="tl">
                    <a:srgbClr val="000000">
                      <a:alpha val="43137"/>
                    </a:srgbClr>
                  </a:outerShdw>
                </a:effectLst>
              </a:rPr>
              <a:t>Every praise is to our God</a:t>
            </a:r>
            <a:br>
              <a:rPr lang="en-NZ" dirty="0">
                <a:effectLst>
                  <a:outerShdw blurRad="38100" dist="38100" dir="2700000" algn="tl">
                    <a:srgbClr val="000000">
                      <a:alpha val="43137"/>
                    </a:srgbClr>
                  </a:outerShdw>
                </a:effectLst>
              </a:rPr>
            </a:br>
            <a:r>
              <a:rPr lang="en-NZ" dirty="0">
                <a:effectLst>
                  <a:outerShdw blurRad="38100" dist="38100" dir="2700000" algn="tl">
                    <a:srgbClr val="000000">
                      <a:alpha val="43137"/>
                    </a:srgbClr>
                  </a:outerShdw>
                </a:effectLst>
              </a:rPr>
              <a:t>Every word of worship with one accord</a:t>
            </a:r>
            <a:br>
              <a:rPr lang="en-NZ" dirty="0">
                <a:effectLst>
                  <a:outerShdw blurRad="38100" dist="38100" dir="2700000" algn="tl">
                    <a:srgbClr val="000000">
                      <a:alpha val="43137"/>
                    </a:srgbClr>
                  </a:outerShdw>
                </a:effectLst>
              </a:rPr>
            </a:br>
            <a:r>
              <a:rPr lang="en-NZ" dirty="0">
                <a:effectLst>
                  <a:outerShdw blurRad="38100" dist="38100" dir="2700000" algn="tl">
                    <a:srgbClr val="000000">
                      <a:alpha val="43137"/>
                    </a:srgbClr>
                  </a:outerShdw>
                </a:effectLst>
              </a:rPr>
              <a:t>Every praise, every praise is to our God</a:t>
            </a:r>
            <a:br>
              <a:rPr lang="en-NZ" dirty="0">
                <a:effectLst>
                  <a:outerShdw blurRad="38100" dist="38100" dir="2700000" algn="tl">
                    <a:srgbClr val="000000">
                      <a:alpha val="43137"/>
                    </a:srgbClr>
                  </a:outerShdw>
                </a:effectLst>
              </a:rPr>
            </a:br>
            <a:r>
              <a:rPr lang="en-NZ" dirty="0">
                <a:effectLst>
                  <a:outerShdw blurRad="38100" dist="38100" dir="2700000" algn="tl">
                    <a:srgbClr val="000000">
                      <a:alpha val="43137"/>
                    </a:srgbClr>
                  </a:outerShdw>
                </a:effectLst>
              </a:rPr>
              <a:t>Sing hallelujah to our God</a:t>
            </a:r>
            <a:br>
              <a:rPr lang="en-NZ" dirty="0">
                <a:effectLst>
                  <a:outerShdw blurRad="38100" dist="38100" dir="2700000" algn="tl">
                    <a:srgbClr val="000000">
                      <a:alpha val="43137"/>
                    </a:srgbClr>
                  </a:outerShdw>
                </a:effectLst>
              </a:rPr>
            </a:br>
            <a:r>
              <a:rPr lang="en-NZ" dirty="0">
                <a:effectLst>
                  <a:outerShdw blurRad="38100" dist="38100" dir="2700000" algn="tl">
                    <a:srgbClr val="000000">
                      <a:alpha val="43137"/>
                    </a:srgbClr>
                  </a:outerShdw>
                </a:effectLst>
              </a:rPr>
              <a:t>Glory hallelujah to our God</a:t>
            </a:r>
            <a:br>
              <a:rPr lang="en-NZ" dirty="0">
                <a:effectLst>
                  <a:outerShdw blurRad="38100" dist="38100" dir="2700000" algn="tl">
                    <a:srgbClr val="000000">
                      <a:alpha val="43137"/>
                    </a:srgbClr>
                  </a:outerShdw>
                </a:effectLst>
              </a:rPr>
            </a:br>
            <a:r>
              <a:rPr lang="en-NZ" dirty="0">
                <a:effectLst>
                  <a:outerShdw blurRad="38100" dist="38100" dir="2700000" algn="tl">
                    <a:srgbClr val="000000">
                      <a:alpha val="43137"/>
                    </a:srgbClr>
                  </a:outerShdw>
                </a:effectLst>
              </a:rPr>
              <a:t>Every praise, every praise</a:t>
            </a:r>
            <a:br>
              <a:rPr lang="en-NZ" dirty="0">
                <a:effectLst>
                  <a:outerShdw blurRad="38100" dist="38100" dir="2700000" algn="tl">
                    <a:srgbClr val="000000">
                      <a:alpha val="43137"/>
                    </a:srgbClr>
                  </a:outerShdw>
                </a:effectLst>
              </a:rPr>
            </a:br>
            <a:r>
              <a:rPr lang="en-NZ" dirty="0">
                <a:effectLst>
                  <a:outerShdw blurRad="38100" dist="38100" dir="2700000" algn="tl">
                    <a:srgbClr val="000000">
                      <a:alpha val="43137"/>
                    </a:srgbClr>
                  </a:outerShdw>
                </a:effectLst>
              </a:rPr>
              <a:t>Every praise, every praise</a:t>
            </a:r>
            <a:br>
              <a:rPr lang="en-NZ" dirty="0">
                <a:effectLst>
                  <a:outerShdw blurRad="38100" dist="38100" dir="2700000" algn="tl">
                    <a:srgbClr val="000000">
                      <a:alpha val="43137"/>
                    </a:srgbClr>
                  </a:outerShdw>
                </a:effectLst>
              </a:rPr>
            </a:br>
            <a:r>
              <a:rPr lang="en-NZ" dirty="0">
                <a:effectLst>
                  <a:outerShdw blurRad="38100" dist="38100" dir="2700000" algn="tl">
                    <a:srgbClr val="000000">
                      <a:alpha val="43137"/>
                    </a:srgbClr>
                  </a:outerShdw>
                </a:effectLst>
              </a:rPr>
              <a:t>Every praise, every praise</a:t>
            </a:r>
            <a:br>
              <a:rPr lang="en-NZ" dirty="0">
                <a:effectLst>
                  <a:outerShdw blurRad="38100" dist="38100" dir="2700000" algn="tl">
                    <a:srgbClr val="000000">
                      <a:alpha val="43137"/>
                    </a:srgbClr>
                  </a:outerShdw>
                </a:effectLst>
              </a:rPr>
            </a:br>
            <a:r>
              <a:rPr lang="en-NZ" dirty="0">
                <a:effectLst>
                  <a:outerShdw blurRad="38100" dist="38100" dir="2700000" algn="tl">
                    <a:srgbClr val="000000">
                      <a:alpha val="43137"/>
                    </a:srgbClr>
                  </a:outerShdw>
                </a:effectLst>
              </a:rPr>
              <a:t>is to our God</a:t>
            </a:r>
            <a:br>
              <a:rPr lang="en-NZ" dirty="0">
                <a:effectLst>
                  <a:outerShdw blurRad="38100" dist="38100" dir="2700000" algn="tl">
                    <a:srgbClr val="000000">
                      <a:alpha val="43137"/>
                    </a:srgbClr>
                  </a:outerShdw>
                </a:effectLst>
              </a:rPr>
            </a:br>
            <a:r>
              <a:rPr lang="en-NZ" dirty="0">
                <a:effectLst>
                  <a:outerShdw blurRad="38100" dist="38100" dir="2700000" algn="tl">
                    <a:srgbClr val="000000">
                      <a:alpha val="43137"/>
                    </a:srgbClr>
                  </a:outerShdw>
                </a:effectLst>
              </a:rPr>
              <a:t>(Repeat)</a:t>
            </a:r>
          </a:p>
        </p:txBody>
      </p:sp>
      <p:sp>
        <p:nvSpPr>
          <p:cNvPr id="4" name="Footer Placeholder 3">
            <a:extLst>
              <a:ext uri="{FF2B5EF4-FFF2-40B4-BE49-F238E27FC236}">
                <a16:creationId xmlns:a16="http://schemas.microsoft.com/office/drawing/2014/main" id="{53C2ECCC-ED14-4789-85F6-C82F85DF2FDF}"/>
              </a:ext>
            </a:extLst>
          </p:cNvPr>
          <p:cNvSpPr>
            <a:spLocks noGrp="1"/>
          </p:cNvSpPr>
          <p:nvPr>
            <p:ph type="ftr" sz="quarter" idx="11"/>
          </p:nvPr>
        </p:nvSpPr>
        <p:spPr/>
        <p:txBody>
          <a:bodyPr/>
          <a:lstStyle/>
          <a:p>
            <a:r>
              <a:rPr lang="en-NZ"/>
              <a:t>Every Praise - Hezekiah Walker</a:t>
            </a:r>
          </a:p>
        </p:txBody>
      </p:sp>
    </p:spTree>
    <p:extLst>
      <p:ext uri="{BB962C8B-B14F-4D97-AF65-F5344CB8AC3E}">
        <p14:creationId xmlns:p14="http://schemas.microsoft.com/office/powerpoint/2010/main" val="223592301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63</TotalTime>
  <Words>32</Words>
  <Application>Microsoft Office PowerPoint</Application>
  <PresentationFormat>On-screen Show (4:3)</PresentationFormat>
  <Paragraphs>7</Paragraphs>
  <Slides>4</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vt:i4>
      </vt:variant>
    </vt:vector>
  </HeadingPairs>
  <TitlesOfParts>
    <vt:vector size="7" baseType="lpstr">
      <vt:lpstr>Arial</vt:lpstr>
      <vt:lpstr>Calibri</vt:lpstr>
      <vt:lpstr>Office Theme</vt:lpstr>
      <vt:lpstr>Every Praise Hezekiah Walker  Link: https://www.youtube.com/watch?v=UuuZMg6NVeA  </vt:lpstr>
      <vt:lpstr>Every praise is to our God Every word of worship with one accord Every praise, every praise is to our God Sing hallelujah to our God Glory hallelujah to our God Every praise, every praise is to our God (Repeat 3X)</vt:lpstr>
      <vt:lpstr>God my Saviour God my healer God my deliverer Yes He is, Yes He is (Repeat) Yes He is, Yes He is</vt:lpstr>
      <vt:lpstr>Every praise is to our God Every word of worship with one accord Every praise, every praise is to our God Sing hallelujah to our God Glory hallelujah to our God Every praise, every praise Every praise, every praise Every praise, every praise is to our God (Repeat)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Every praise is to our God Every word of worship with one accord Every praise, every praise is to our God Sing hallelujah to our God Glory hallelujah to our God Every praise, every praise is to our God (Repeat)</dc:title>
  <dc:creator>Michael</dc:creator>
  <cp:lastModifiedBy>Michael Lemanu</cp:lastModifiedBy>
  <cp:revision>12</cp:revision>
  <dcterms:created xsi:type="dcterms:W3CDTF">2016-05-17T04:59:50Z</dcterms:created>
  <dcterms:modified xsi:type="dcterms:W3CDTF">2017-10-01T22:33:04Z</dcterms:modified>
</cp:coreProperties>
</file>