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38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498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02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9155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899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1810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2177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73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702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95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615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44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198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365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1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100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5943-0D4E-458C-B072-CCAD0653C1F8}" type="datetimeFigureOut">
              <a:rPr lang="en-NZ" smtClean="0"/>
              <a:t>14/11/2018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3370C1-3299-4818-B68E-8593876CAD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9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6444-0621-4B66-A7B9-DA4E726ED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9" y="145775"/>
            <a:ext cx="11237843" cy="119932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NZ" sz="5400" b="1" dirty="0">
                <a:solidFill>
                  <a:srgbClr val="FFFF00"/>
                </a:solidFill>
              </a:rPr>
              <a:t>FAKATOUKATEA HE TEU KAKAI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F4A97-6330-46FA-83FB-291431CAE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339" y="1345097"/>
            <a:ext cx="11025808" cy="5512903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F28520-60B4-47B5-B19C-915F58424727}"/>
              </a:ext>
            </a:extLst>
          </p:cNvPr>
          <p:cNvSpPr/>
          <p:nvPr/>
        </p:nvSpPr>
        <p:spPr>
          <a:xfrm>
            <a:off x="926026" y="4327664"/>
            <a:ext cx="3093087" cy="245744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/>
              <a:t>HA’AMOA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5D2F67-5AF4-4B4C-B8A9-0E0562E8A2CB}"/>
              </a:ext>
            </a:extLst>
          </p:cNvPr>
          <p:cNvSpPr/>
          <p:nvPr/>
        </p:nvSpPr>
        <p:spPr>
          <a:xfrm>
            <a:off x="4345025" y="4327665"/>
            <a:ext cx="3310093" cy="2457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/>
              <a:t>TONGA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F05C09-AF2B-41C0-B36A-5B1CBCFE1AE8}"/>
              </a:ext>
            </a:extLst>
          </p:cNvPr>
          <p:cNvSpPr/>
          <p:nvPr/>
        </p:nvSpPr>
        <p:spPr>
          <a:xfrm>
            <a:off x="7875014" y="4327664"/>
            <a:ext cx="3093087" cy="24574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FISI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328B4-712A-4749-8470-F84298F56D3B}"/>
              </a:ext>
            </a:extLst>
          </p:cNvPr>
          <p:cNvSpPr/>
          <p:nvPr/>
        </p:nvSpPr>
        <p:spPr>
          <a:xfrm>
            <a:off x="887895" y="1345099"/>
            <a:ext cx="10336696" cy="29096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rgbClr val="FF0000"/>
                </a:solidFill>
              </a:rPr>
              <a:t>MATIU 4:19 “PEA PEHE ‘E IA KIATE KINAUA, MO OMI ‘O MUIMUI ‘IATE AU, PEA TEU NGAOHI KIMOUA KO E ONGO TOUTAI TANGATA.”</a:t>
            </a:r>
          </a:p>
          <a:p>
            <a:pPr algn="ctr"/>
            <a:r>
              <a:rPr lang="en-NZ" sz="2400" b="1" dirty="0">
                <a:solidFill>
                  <a:srgbClr val="FF0000"/>
                </a:solidFill>
              </a:rPr>
              <a:t>MATIUE 28:19 “KO IA, KE MOU O, ‘O NGAOHI ‘A </a:t>
            </a:r>
            <a:r>
              <a:rPr lang="en-NZ" sz="2400" b="1">
                <a:solidFill>
                  <a:srgbClr val="FF0000"/>
                </a:solidFill>
              </a:rPr>
              <a:t>E KAKAI </a:t>
            </a:r>
            <a:r>
              <a:rPr lang="en-NZ" sz="2400" b="1" dirty="0">
                <a:solidFill>
                  <a:srgbClr val="FF0000"/>
                </a:solidFill>
              </a:rPr>
              <a:t>KOTOA PE KO ‘EKU KAU AKO, ‘I HE PAPITAISO KINAUTOLU KI HE HUAFA ‘O E TAMAI MO E ‘ALO MO E LAUMALIE MA’ONI’ONI</a:t>
            </a:r>
          </a:p>
        </p:txBody>
      </p:sp>
    </p:spTree>
    <p:extLst>
      <p:ext uri="{BB962C8B-B14F-4D97-AF65-F5344CB8AC3E}">
        <p14:creationId xmlns:p14="http://schemas.microsoft.com/office/powerpoint/2010/main" val="2885848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635701-DCD8-4BA1-87F7-663522EB82F4}"/>
              </a:ext>
            </a:extLst>
          </p:cNvPr>
          <p:cNvSpPr/>
          <p:nvPr/>
        </p:nvSpPr>
        <p:spPr>
          <a:xfrm>
            <a:off x="2955234" y="0"/>
            <a:ext cx="6016487" cy="8613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400" b="1" dirty="0">
                <a:solidFill>
                  <a:schemeClr val="accent4">
                    <a:lumMod val="75000"/>
                  </a:schemeClr>
                </a:solidFill>
              </a:rPr>
              <a:t>FEKAU’AKI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30FB05-70EE-4219-8C3F-4E3509F1A9AF}"/>
              </a:ext>
            </a:extLst>
          </p:cNvPr>
          <p:cNvSpPr/>
          <p:nvPr/>
        </p:nvSpPr>
        <p:spPr>
          <a:xfrm>
            <a:off x="1457739" y="861391"/>
            <a:ext cx="8878957" cy="10336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C000"/>
                </a:solidFill>
              </a:rPr>
              <a:t>TALEKITA PASIFIKA MINISTRIES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95429D-FB11-47AD-8D0F-EB750E60AC46}"/>
              </a:ext>
            </a:extLst>
          </p:cNvPr>
          <p:cNvSpPr/>
          <p:nvPr/>
        </p:nvSpPr>
        <p:spPr>
          <a:xfrm>
            <a:off x="344558" y="3429000"/>
            <a:ext cx="353833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0070C0"/>
                </a:solidFill>
              </a:rPr>
              <a:t>FAIFEKAU-SEA VAHEFONUA HA’AMOA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D0277B-0F23-48FB-9965-332378717995}"/>
              </a:ext>
            </a:extLst>
          </p:cNvPr>
          <p:cNvSpPr/>
          <p:nvPr/>
        </p:nvSpPr>
        <p:spPr>
          <a:xfrm>
            <a:off x="4253949" y="3429000"/>
            <a:ext cx="353833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0000"/>
                </a:solidFill>
              </a:rPr>
              <a:t>FAIFEKAU-SEA VAHEFONUA TONGA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38CCB5-44A8-41A5-BF83-90E441EB522B}"/>
              </a:ext>
            </a:extLst>
          </p:cNvPr>
          <p:cNvSpPr/>
          <p:nvPr/>
        </p:nvSpPr>
        <p:spPr>
          <a:xfrm>
            <a:off x="8309112" y="3429000"/>
            <a:ext cx="353833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bg1">
                    <a:lumMod val="65000"/>
                  </a:schemeClr>
                </a:solidFill>
              </a:rPr>
              <a:t>FAIFEKAU-SEA VAHEFONUA FISI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A30F200C-69E4-482D-88B1-5E0628C4B0DC}"/>
              </a:ext>
            </a:extLst>
          </p:cNvPr>
          <p:cNvSpPr/>
          <p:nvPr/>
        </p:nvSpPr>
        <p:spPr>
          <a:xfrm>
            <a:off x="1709530" y="1895061"/>
            <a:ext cx="583096" cy="15339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Arrow: Up-Down 11">
            <a:extLst>
              <a:ext uri="{FF2B5EF4-FFF2-40B4-BE49-F238E27FC236}">
                <a16:creationId xmlns:a16="http://schemas.microsoft.com/office/drawing/2014/main" id="{2ABDC070-E5CA-402A-8B08-824ADCDF35DC}"/>
              </a:ext>
            </a:extLst>
          </p:cNvPr>
          <p:cNvSpPr/>
          <p:nvPr/>
        </p:nvSpPr>
        <p:spPr>
          <a:xfrm>
            <a:off x="5685183" y="1895061"/>
            <a:ext cx="583096" cy="15339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8A1C3042-396F-423E-8245-3CBAA55A5EB0}"/>
              </a:ext>
            </a:extLst>
          </p:cNvPr>
          <p:cNvSpPr/>
          <p:nvPr/>
        </p:nvSpPr>
        <p:spPr>
          <a:xfrm>
            <a:off x="9395791" y="1895061"/>
            <a:ext cx="583096" cy="15339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5506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19A8BB-AD7D-477F-AF73-827E8F8B6F7E}"/>
              </a:ext>
            </a:extLst>
          </p:cNvPr>
          <p:cNvSpPr/>
          <p:nvPr/>
        </p:nvSpPr>
        <p:spPr>
          <a:xfrm>
            <a:off x="2173356" y="0"/>
            <a:ext cx="8136835" cy="9276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FF00"/>
                </a:solidFill>
              </a:rPr>
              <a:t>NGAAHI VAHEFONUA FAKAMATAKALI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C8A68269-24B3-4B06-AA34-32E902BB4D62}"/>
              </a:ext>
            </a:extLst>
          </p:cNvPr>
          <p:cNvSpPr/>
          <p:nvPr/>
        </p:nvSpPr>
        <p:spPr>
          <a:xfrm>
            <a:off x="596348" y="1196009"/>
            <a:ext cx="3624470" cy="2130287"/>
          </a:xfrm>
          <a:prstGeom prst="down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FFFF00"/>
                </a:solidFill>
              </a:rPr>
              <a:t>FAIFEKAU-SEA VAHEFONUA HA’AMOA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B0E238C8-6836-4CFB-8621-2FA4507084C3}"/>
              </a:ext>
            </a:extLst>
          </p:cNvPr>
          <p:cNvSpPr/>
          <p:nvPr/>
        </p:nvSpPr>
        <p:spPr>
          <a:xfrm>
            <a:off x="4512368" y="1147141"/>
            <a:ext cx="3624469" cy="2228021"/>
          </a:xfrm>
          <a:prstGeom prst="downArrow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FFFF00"/>
                </a:solidFill>
              </a:rPr>
              <a:t>FAIFEKAU-SEA VAHEFONUA FISI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958DB041-F805-435E-8A97-EF0A106D8FC6}"/>
              </a:ext>
            </a:extLst>
          </p:cNvPr>
          <p:cNvSpPr/>
          <p:nvPr/>
        </p:nvSpPr>
        <p:spPr>
          <a:xfrm>
            <a:off x="8497956" y="1147141"/>
            <a:ext cx="3624469" cy="2130287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FFFF00"/>
                </a:solidFill>
              </a:rPr>
              <a:t>FAIFEKAU-SEA VAHEFONUA TONGA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41DCB-3ABA-4128-AD8C-D4A64F8ABBFA}"/>
              </a:ext>
            </a:extLst>
          </p:cNvPr>
          <p:cNvSpPr/>
          <p:nvPr/>
        </p:nvSpPr>
        <p:spPr>
          <a:xfrm>
            <a:off x="596348" y="3326296"/>
            <a:ext cx="3447221" cy="29684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FFFF00"/>
                </a:solidFill>
              </a:rPr>
              <a:t>VAHENGA-NGAUE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FFFF00"/>
                </a:solidFill>
              </a:rPr>
              <a:t>FAI’ANGA LOTU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1E17AC-672F-4E03-BA7A-B4FF1F2BE9FC}"/>
              </a:ext>
            </a:extLst>
          </p:cNvPr>
          <p:cNvSpPr/>
          <p:nvPr/>
        </p:nvSpPr>
        <p:spPr>
          <a:xfrm>
            <a:off x="4429538" y="3368539"/>
            <a:ext cx="3624469" cy="29684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FFFF00"/>
                </a:solidFill>
              </a:rPr>
              <a:t>*VAHENGA-NGAUE</a:t>
            </a:r>
          </a:p>
          <a:p>
            <a:pPr algn="ctr"/>
            <a:r>
              <a:rPr lang="en-NZ" sz="2800" b="1" dirty="0">
                <a:solidFill>
                  <a:srgbClr val="FFFF00"/>
                </a:solidFill>
              </a:rPr>
              <a:t>*FAI’ANGA LOTU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67A670-33D7-441B-8306-C6B2F5B54E76}"/>
              </a:ext>
            </a:extLst>
          </p:cNvPr>
          <p:cNvSpPr/>
          <p:nvPr/>
        </p:nvSpPr>
        <p:spPr>
          <a:xfrm>
            <a:off x="8428386" y="3326297"/>
            <a:ext cx="3594650" cy="3017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FFFF00"/>
                </a:solidFill>
              </a:rPr>
              <a:t>VAHENGA-NGAUE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FFFF00"/>
                </a:solidFill>
              </a:rPr>
              <a:t>FAI’ANGA LOTU</a:t>
            </a:r>
          </a:p>
        </p:txBody>
      </p:sp>
    </p:spTree>
    <p:extLst>
      <p:ext uri="{BB962C8B-B14F-4D97-AF65-F5344CB8AC3E}">
        <p14:creationId xmlns:p14="http://schemas.microsoft.com/office/powerpoint/2010/main" val="53423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948FF1-F584-4D85-84F8-2643297E73AD}"/>
              </a:ext>
            </a:extLst>
          </p:cNvPr>
          <p:cNvSpPr/>
          <p:nvPr/>
        </p:nvSpPr>
        <p:spPr>
          <a:xfrm>
            <a:off x="2849217" y="0"/>
            <a:ext cx="7593496" cy="9541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0070C0"/>
                </a:solidFill>
              </a:rPr>
              <a:t>TEU’I NGAAHI VAHEFONUA PASIFIKA</a:t>
            </a:r>
          </a:p>
        </p:txBody>
      </p:sp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376C3C6C-7AA4-45BC-8ABC-04808C92ABD5}"/>
              </a:ext>
            </a:extLst>
          </p:cNvPr>
          <p:cNvSpPr/>
          <p:nvPr/>
        </p:nvSpPr>
        <p:spPr>
          <a:xfrm>
            <a:off x="208722" y="1139687"/>
            <a:ext cx="3081130" cy="5688492"/>
          </a:xfrm>
          <a:prstGeom prst="up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0000"/>
                </a:solidFill>
              </a:rPr>
              <a:t>MISSION RESOURCING WEBPAGE</a:t>
            </a:r>
          </a:p>
        </p:txBody>
      </p:sp>
      <p:sp>
        <p:nvSpPr>
          <p:cNvPr id="4" name="Callout: Up Arrow 3">
            <a:extLst>
              <a:ext uri="{FF2B5EF4-FFF2-40B4-BE49-F238E27FC236}">
                <a16:creationId xmlns:a16="http://schemas.microsoft.com/office/drawing/2014/main" id="{98D52E4B-A4F2-4ACB-B769-B97FF3EEE08D}"/>
              </a:ext>
            </a:extLst>
          </p:cNvPr>
          <p:cNvSpPr/>
          <p:nvPr/>
        </p:nvSpPr>
        <p:spPr>
          <a:xfrm>
            <a:off x="3392559" y="1109869"/>
            <a:ext cx="2776329" cy="5718310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0070C0"/>
                </a:solidFill>
              </a:rPr>
              <a:t>HIKI ‘O E NGAAHI NAUNAU ‘I HE LEA ‘O E NGAAHI MATAKALI PASIFIKA</a:t>
            </a:r>
          </a:p>
        </p:txBody>
      </p:sp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5B42DBF0-0572-4EA1-A14A-192AE46CD9A4}"/>
              </a:ext>
            </a:extLst>
          </p:cNvPr>
          <p:cNvSpPr/>
          <p:nvPr/>
        </p:nvSpPr>
        <p:spPr>
          <a:xfrm>
            <a:off x="6384237" y="1139687"/>
            <a:ext cx="2776329" cy="5718313"/>
          </a:xfrm>
          <a:prstGeom prst="up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92D050"/>
                </a:solidFill>
              </a:rPr>
              <a:t>NGAAHI SEMINARS MO E WORKSHOPS HE NGAAHI KAVEINGA KEHEKEHE ‘OKU FELAVE’I MO E KAKAI ‘O E PASIFIKA</a:t>
            </a:r>
          </a:p>
        </p:txBody>
      </p:sp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D2E90B75-F686-4F84-AD99-8DEC43786032}"/>
              </a:ext>
            </a:extLst>
          </p:cNvPr>
          <p:cNvSpPr/>
          <p:nvPr/>
        </p:nvSpPr>
        <p:spPr>
          <a:xfrm>
            <a:off x="9263273" y="1109866"/>
            <a:ext cx="2769702" cy="5718313"/>
          </a:xfrm>
          <a:prstGeom prst="upArrow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solidFill>
                  <a:srgbClr val="FFFF00"/>
                </a:solidFill>
              </a:rPr>
              <a:t>KAU LEA MEI HE NGAAHI MALA’E KEHEKEHE HE NGAAHI KAVEINGA MAHU’INGA KI HE KAKAI PASIFIKA</a:t>
            </a:r>
          </a:p>
        </p:txBody>
      </p:sp>
    </p:spTree>
    <p:extLst>
      <p:ext uri="{BB962C8B-B14F-4D97-AF65-F5344CB8AC3E}">
        <p14:creationId xmlns:p14="http://schemas.microsoft.com/office/powerpoint/2010/main" val="3755614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29DB0-BA0E-46C0-B7B4-6396AC827415}"/>
              </a:ext>
            </a:extLst>
          </p:cNvPr>
          <p:cNvSpPr/>
          <p:nvPr/>
        </p:nvSpPr>
        <p:spPr>
          <a:xfrm>
            <a:off x="3260035" y="1"/>
            <a:ext cx="5777947" cy="10999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NGAAHI NAUNAU KE FATU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C5382F59-197F-43F8-AF9D-9F3BECAEBED1}"/>
              </a:ext>
            </a:extLst>
          </p:cNvPr>
          <p:cNvSpPr/>
          <p:nvPr/>
        </p:nvSpPr>
        <p:spPr>
          <a:xfrm>
            <a:off x="106017" y="1232452"/>
            <a:ext cx="3034749" cy="1630016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C000"/>
                </a:solidFill>
              </a:rPr>
              <a:t>LAU TOHI FAKA-SAPATE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CC99E8CB-BA78-4C75-A71A-C2BF67F2EFB1}"/>
              </a:ext>
            </a:extLst>
          </p:cNvPr>
          <p:cNvSpPr/>
          <p:nvPr/>
        </p:nvSpPr>
        <p:spPr>
          <a:xfrm>
            <a:off x="3326296" y="1232453"/>
            <a:ext cx="2676937" cy="1630015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TO’UTUPU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3798F933-DA83-4E80-84C9-37B4511D99E2}"/>
              </a:ext>
            </a:extLst>
          </p:cNvPr>
          <p:cNvSpPr/>
          <p:nvPr/>
        </p:nvSpPr>
        <p:spPr>
          <a:xfrm>
            <a:off x="6149008" y="1205947"/>
            <a:ext cx="2849217" cy="165652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KAKAI FEFINE</a:t>
            </a:r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3B2DD397-7AB5-4DEC-AC26-E48BAC58B0AA}"/>
              </a:ext>
            </a:extLst>
          </p:cNvPr>
          <p:cNvSpPr/>
          <p:nvPr/>
        </p:nvSpPr>
        <p:spPr>
          <a:xfrm>
            <a:off x="9143997" y="1219199"/>
            <a:ext cx="2862470" cy="1656521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0000"/>
                </a:solidFill>
              </a:rPr>
              <a:t>KAU MALANGA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AF5D1C-DF32-418D-A7AB-64187BE6A181}"/>
              </a:ext>
            </a:extLst>
          </p:cNvPr>
          <p:cNvSpPr/>
          <p:nvPr/>
        </p:nvSpPr>
        <p:spPr>
          <a:xfrm>
            <a:off x="371067" y="2888971"/>
            <a:ext cx="2676937" cy="39690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NAUNAU KI HE NGAAHI LESONI FAKAME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NAUNAU KI HE SIVI LAUTOHI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NGAAHI HIVA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NAUNAU KI HE KAU FAILAUTOHI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AKO KI HE KAU FAILAUTOHI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FFFF00"/>
                </a:solidFill>
              </a:rPr>
              <a:t>NAUNAU KI HE MALU E FANAU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11CBEC-5105-4A5D-966F-2CBCC880EA4B}"/>
              </a:ext>
            </a:extLst>
          </p:cNvPr>
          <p:cNvSpPr/>
          <p:nvPr/>
        </p:nvSpPr>
        <p:spPr>
          <a:xfrm>
            <a:off x="3107631" y="2875720"/>
            <a:ext cx="2763082" cy="398227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NAUNAU AKO TOHITAPU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NAUNAU DRAMA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NAUNAU KI HE CAMP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NAUNAU KI HE HIVA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NAUNAU KI HE MALU ‘O E TO’UTUPU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06B541-092D-461F-8C7C-FDBAFEB12579}"/>
              </a:ext>
            </a:extLst>
          </p:cNvPr>
          <p:cNvSpPr/>
          <p:nvPr/>
        </p:nvSpPr>
        <p:spPr>
          <a:xfrm>
            <a:off x="5970102" y="2862468"/>
            <a:ext cx="2922108" cy="39955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AKO TOHITAPU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KAKAI FEFINE HE TOHITAPU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KAKAI FEFINE HISITOLIA ‘O E SIASI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KALUSETI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AKO ‘ANGELO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NAUNAU KI HE MALU KAKAI FEFINE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AFE3FF-30BE-408F-AC22-B996DF0B193A}"/>
              </a:ext>
            </a:extLst>
          </p:cNvPr>
          <p:cNvSpPr/>
          <p:nvPr/>
        </p:nvSpPr>
        <p:spPr>
          <a:xfrm>
            <a:off x="8991598" y="2888971"/>
            <a:ext cx="3014869" cy="39690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00B0F0"/>
                </a:solidFill>
              </a:rPr>
              <a:t>NAUNAU KI HE FA’U MALANGA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00B0F0"/>
                </a:solidFill>
              </a:rPr>
              <a:t>NAUNAU KI HE VETE TOHITAPU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00B0F0"/>
                </a:solidFill>
              </a:rPr>
              <a:t>NAUNAU KI HE NGAAHI OUAU LOTU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00B0F0"/>
                </a:solidFill>
              </a:rPr>
              <a:t>NAUNAU KI HE FILI HIMI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00B0F0"/>
                </a:solidFill>
              </a:rPr>
              <a:t>NAUNAU KI HE FATU LOTU</a:t>
            </a:r>
          </a:p>
        </p:txBody>
      </p:sp>
    </p:spTree>
    <p:extLst>
      <p:ext uri="{BB962C8B-B14F-4D97-AF65-F5344CB8AC3E}">
        <p14:creationId xmlns:p14="http://schemas.microsoft.com/office/powerpoint/2010/main" val="4063043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3BBB87-D235-4D69-92BA-EF517987ACB0}"/>
              </a:ext>
            </a:extLst>
          </p:cNvPr>
          <p:cNvSpPr/>
          <p:nvPr/>
        </p:nvSpPr>
        <p:spPr>
          <a:xfrm>
            <a:off x="3445565" y="1"/>
            <a:ext cx="5632173" cy="980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chemeClr val="accent4">
                    <a:lumMod val="50000"/>
                  </a:schemeClr>
                </a:solidFill>
              </a:rPr>
              <a:t>NAUNAU MAKEHE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C9490E-B23F-4D32-82DB-11ADB9BC32E0}"/>
              </a:ext>
            </a:extLst>
          </p:cNvPr>
          <p:cNvSpPr/>
          <p:nvPr/>
        </p:nvSpPr>
        <p:spPr>
          <a:xfrm>
            <a:off x="1550503" y="1152939"/>
            <a:ext cx="9422295" cy="57050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chemeClr val="accent4">
                    <a:lumMod val="75000"/>
                  </a:schemeClr>
                </a:solidFill>
              </a:rPr>
              <a:t>FAKA’AI’AI KAU FAIFEKAU, KAU THEOLOGIANS, BIBLICAL SCHOLARS, POLITICIANS, SOCIAL WORKERS, TEACHERS, SPORTS MEN MO E WOMEN KE HIKI HA’A NAU PEPA HE NGAAHI ISSUE ‘O E ‘AHO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chemeClr val="accent4">
                    <a:lumMod val="75000"/>
                  </a:schemeClr>
                </a:solidFill>
              </a:rPr>
              <a:t>FAKA’AI’AI ‘A E TALANOA MO E FELAFOAKI HE NGAAHI SIASI FEKAU’AKI MO E NGAAHI ME’A ‘E LANGA HAKE AI ‘ETAU NGAUE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chemeClr val="accent4">
                    <a:lumMod val="75000"/>
                  </a:schemeClr>
                </a:solidFill>
              </a:rPr>
              <a:t>FAKAAFE’I HA TAHA KE LEA MEI HE NGAAHI MALA’E KEHEKEHE ‘O E AKO MO E NGAUE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chemeClr val="accent4">
                    <a:lumMod val="75000"/>
                  </a:schemeClr>
                </a:solidFill>
              </a:rPr>
              <a:t>FAKA’AI’AI ‘A E TOKOTAHA KOTOA PE KE KAU HE TALANOA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chemeClr val="accent4">
                    <a:lumMod val="75000"/>
                  </a:schemeClr>
                </a:solidFill>
              </a:rPr>
              <a:t>FAKA’AI’AI ‘A E TAHA KOTOA PE KE HOKO KO E FAIAKO PEA MO E AKONGA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794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44F768-2491-4A2A-A1A6-5C6AA7407EEA}"/>
              </a:ext>
            </a:extLst>
          </p:cNvPr>
          <p:cNvSpPr/>
          <p:nvPr/>
        </p:nvSpPr>
        <p:spPr>
          <a:xfrm>
            <a:off x="2597426" y="1"/>
            <a:ext cx="7381461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00B0F0"/>
                </a:solidFill>
              </a:rPr>
              <a:t>MISSION RESOURCING WEBPAGE</a:t>
            </a:r>
          </a:p>
        </p:txBody>
      </p:sp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AB5E3935-0408-4649-A4E3-E1FA27DB6796}"/>
              </a:ext>
            </a:extLst>
          </p:cNvPr>
          <p:cNvSpPr/>
          <p:nvPr/>
        </p:nvSpPr>
        <p:spPr>
          <a:xfrm>
            <a:off x="198786" y="1113183"/>
            <a:ext cx="3737110" cy="1868554"/>
          </a:xfrm>
          <a:prstGeom prst="down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FF00"/>
                </a:solidFill>
              </a:rPr>
              <a:t>VAHEFONUA HA’AMOA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436F4DAD-7247-4DCD-9D1E-87C071241EB2}"/>
              </a:ext>
            </a:extLst>
          </p:cNvPr>
          <p:cNvSpPr/>
          <p:nvPr/>
        </p:nvSpPr>
        <p:spPr>
          <a:xfrm>
            <a:off x="4055166" y="1113183"/>
            <a:ext cx="3922644" cy="1868553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FF00"/>
                </a:solidFill>
              </a:rPr>
              <a:t>VAHEFONUA TONGA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E09471B6-3DE1-43D5-A526-EF1C0689CA92}"/>
              </a:ext>
            </a:extLst>
          </p:cNvPr>
          <p:cNvSpPr/>
          <p:nvPr/>
        </p:nvSpPr>
        <p:spPr>
          <a:xfrm>
            <a:off x="8097080" y="1113183"/>
            <a:ext cx="3896134" cy="1789040"/>
          </a:xfrm>
          <a:prstGeom prst="downArrow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FF00"/>
                </a:solidFill>
              </a:rPr>
              <a:t>VAHEFONUA FISI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213A5-C288-4B43-ADDF-F4FA07015745}"/>
              </a:ext>
            </a:extLst>
          </p:cNvPr>
          <p:cNvSpPr/>
          <p:nvPr/>
        </p:nvSpPr>
        <p:spPr>
          <a:xfrm>
            <a:off x="318053" y="2981736"/>
            <a:ext cx="3299790" cy="33925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C000"/>
                </a:solidFill>
              </a:rPr>
              <a:t>NAUNAU HE LEA FAKAHA’AMOA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F22C8B-B79F-45E4-8A25-651F7CACC67E}"/>
              </a:ext>
            </a:extLst>
          </p:cNvPr>
          <p:cNvSpPr/>
          <p:nvPr/>
        </p:nvSpPr>
        <p:spPr>
          <a:xfrm>
            <a:off x="4240696" y="2981736"/>
            <a:ext cx="3299791" cy="33925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C000"/>
                </a:solidFill>
              </a:rPr>
              <a:t>NAUNAU HE LEA FAKATONGA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8F58BE-68D4-4CB0-8D96-EEE3C3B17F91}"/>
              </a:ext>
            </a:extLst>
          </p:cNvPr>
          <p:cNvSpPr/>
          <p:nvPr/>
        </p:nvSpPr>
        <p:spPr>
          <a:xfrm>
            <a:off x="8242852" y="2981736"/>
            <a:ext cx="3299791" cy="33925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FF00"/>
                </a:solidFill>
              </a:rPr>
              <a:t>NAUNAU HE LEA FAKAFISI</a:t>
            </a:r>
          </a:p>
        </p:txBody>
      </p:sp>
    </p:spTree>
    <p:extLst>
      <p:ext uri="{BB962C8B-B14F-4D97-AF65-F5344CB8AC3E}">
        <p14:creationId xmlns:p14="http://schemas.microsoft.com/office/powerpoint/2010/main" val="3803360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AE927-4A08-43A6-ABA7-6829F5B5A523}"/>
              </a:ext>
            </a:extLst>
          </p:cNvPr>
          <p:cNvSpPr/>
          <p:nvPr/>
        </p:nvSpPr>
        <p:spPr>
          <a:xfrm>
            <a:off x="2093842" y="0"/>
            <a:ext cx="8044071" cy="10601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b="1" dirty="0">
                <a:solidFill>
                  <a:srgbClr val="FFC000"/>
                </a:solidFill>
              </a:rPr>
              <a:t>FAKAMA’OPO’OPO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D920E8-F250-4A29-B509-275B8D011EDB}"/>
              </a:ext>
            </a:extLst>
          </p:cNvPr>
          <p:cNvSpPr/>
          <p:nvPr/>
        </p:nvSpPr>
        <p:spPr>
          <a:xfrm>
            <a:off x="1298713" y="1152939"/>
            <a:ext cx="9846365" cy="53273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>
                <a:solidFill>
                  <a:srgbClr val="FF0000"/>
                </a:solidFill>
              </a:rPr>
              <a:t>TAUMU’A: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NZ" sz="3600" b="1" dirty="0">
                <a:solidFill>
                  <a:srgbClr val="FFC000"/>
                </a:solidFill>
              </a:rPr>
              <a:t>KE TEU’I KAKAI PASIFIKA KI HE NGAUE ‘A E SIASI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NZ" sz="3600" b="1" dirty="0">
                <a:solidFill>
                  <a:srgbClr val="FFC000"/>
                </a:solidFill>
              </a:rPr>
              <a:t>KE KAU ‘A E TAHA KOTOA HE TEU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NZ" sz="3600" b="1" dirty="0">
                <a:solidFill>
                  <a:srgbClr val="FFC000"/>
                </a:solidFill>
              </a:rPr>
              <a:t>KE FAKAFELAVE’I ‘A E TEU MO E NGAAHI ME’A ‘OKU HOKO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NZ" sz="3600" b="1" dirty="0">
                <a:solidFill>
                  <a:srgbClr val="FFC000"/>
                </a:solidFill>
              </a:rPr>
              <a:t>KE ONGO’I HE TAHA </a:t>
            </a:r>
            <a:r>
              <a:rPr lang="en-NZ" sz="3600" b="1">
                <a:solidFill>
                  <a:srgbClr val="FFC000"/>
                </a:solidFill>
              </a:rPr>
              <a:t>KOTOA  KUO TEU’I ‘OKU KAU </a:t>
            </a:r>
            <a:r>
              <a:rPr lang="en-NZ" sz="3600" b="1" dirty="0">
                <a:solidFill>
                  <a:srgbClr val="FFC000"/>
                </a:solidFill>
              </a:rPr>
              <a:t>HE NGAUE’I E SIASI</a:t>
            </a:r>
          </a:p>
        </p:txBody>
      </p:sp>
    </p:spTree>
    <p:extLst>
      <p:ext uri="{BB962C8B-B14F-4D97-AF65-F5344CB8AC3E}">
        <p14:creationId xmlns:p14="http://schemas.microsoft.com/office/powerpoint/2010/main" val="1386532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467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FAKATOUKATEA HE TEU KAKAI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FAKATOUKATEA HE TEU KAKAI</dc:title>
  <dc:creator>siosifa pole</dc:creator>
  <cp:lastModifiedBy>siosifa pole</cp:lastModifiedBy>
  <cp:revision>39</cp:revision>
  <dcterms:created xsi:type="dcterms:W3CDTF">2018-11-08T01:46:00Z</dcterms:created>
  <dcterms:modified xsi:type="dcterms:W3CDTF">2018-11-13T22:45:55Z</dcterms:modified>
</cp:coreProperties>
</file>