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6" r:id="rId3"/>
    <p:sldId id="258" r:id="rId4"/>
    <p:sldId id="259" r:id="rId5"/>
    <p:sldId id="261"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70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682B3F-63A6-4650-B324-0D09E3E2CB12}" type="datetimeFigureOut">
              <a:rPr lang="en-NZ" smtClean="0"/>
              <a:t>2/10/2017</a:t>
            </a:fld>
            <a:endParaRPr lang="en-NZ"/>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14FA6-5645-4CA9-B066-60BACE8A84CD}" type="slidenum">
              <a:rPr lang="en-NZ" smtClean="0"/>
              <a:t>‹#›</a:t>
            </a:fld>
            <a:endParaRPr lang="en-NZ"/>
          </a:p>
        </p:txBody>
      </p:sp>
    </p:spTree>
    <p:extLst>
      <p:ext uri="{BB962C8B-B14F-4D97-AF65-F5344CB8AC3E}">
        <p14:creationId xmlns:p14="http://schemas.microsoft.com/office/powerpoint/2010/main" val="3948278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AF62625E-FE03-43A6-AEDB-553471CA0684}" type="datetime1">
              <a:rPr lang="en-NZ" smtClean="0"/>
              <a:t>2/10/2017</a:t>
            </a:fld>
            <a:endParaRPr lang="en-NZ"/>
          </a:p>
        </p:txBody>
      </p:sp>
      <p:sp>
        <p:nvSpPr>
          <p:cNvPr id="5" name="Footer Placeholder 4"/>
          <p:cNvSpPr>
            <a:spLocks noGrp="1"/>
          </p:cNvSpPr>
          <p:nvPr>
            <p:ph type="ftr" sz="quarter" idx="11"/>
          </p:nvPr>
        </p:nvSpPr>
        <p:spPr/>
        <p:txBody>
          <a:bodyPr/>
          <a:lstStyle/>
          <a:p>
            <a:r>
              <a:rPr lang="en-NZ"/>
              <a:t>From the Inside Out - Hillsong United</a:t>
            </a:r>
          </a:p>
        </p:txBody>
      </p:sp>
      <p:sp>
        <p:nvSpPr>
          <p:cNvPr id="6" name="Slide Number Placeholder 5"/>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71745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036D904-0015-424B-9A02-3DAA027F17A2}" type="datetime1">
              <a:rPr lang="en-NZ" smtClean="0"/>
              <a:t>2/10/2017</a:t>
            </a:fld>
            <a:endParaRPr lang="en-NZ"/>
          </a:p>
        </p:txBody>
      </p:sp>
      <p:sp>
        <p:nvSpPr>
          <p:cNvPr id="5" name="Footer Placeholder 4"/>
          <p:cNvSpPr>
            <a:spLocks noGrp="1"/>
          </p:cNvSpPr>
          <p:nvPr>
            <p:ph type="ftr" sz="quarter" idx="11"/>
          </p:nvPr>
        </p:nvSpPr>
        <p:spPr/>
        <p:txBody>
          <a:bodyPr/>
          <a:lstStyle/>
          <a:p>
            <a:r>
              <a:rPr lang="en-NZ"/>
              <a:t>From the Inside Out - Hillsong United</a:t>
            </a:r>
          </a:p>
        </p:txBody>
      </p:sp>
      <p:sp>
        <p:nvSpPr>
          <p:cNvPr id="6" name="Slide Number Placeholder 5"/>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1326655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E8207A5-CE50-445F-8626-6E2DFC37EA85}" type="datetime1">
              <a:rPr lang="en-NZ" smtClean="0"/>
              <a:t>2/10/2017</a:t>
            </a:fld>
            <a:endParaRPr lang="en-NZ"/>
          </a:p>
        </p:txBody>
      </p:sp>
      <p:sp>
        <p:nvSpPr>
          <p:cNvPr id="5" name="Footer Placeholder 4"/>
          <p:cNvSpPr>
            <a:spLocks noGrp="1"/>
          </p:cNvSpPr>
          <p:nvPr>
            <p:ph type="ftr" sz="quarter" idx="11"/>
          </p:nvPr>
        </p:nvSpPr>
        <p:spPr/>
        <p:txBody>
          <a:bodyPr/>
          <a:lstStyle/>
          <a:p>
            <a:r>
              <a:rPr lang="en-NZ"/>
              <a:t>From the Inside Out - Hillsong United</a:t>
            </a:r>
          </a:p>
        </p:txBody>
      </p:sp>
      <p:sp>
        <p:nvSpPr>
          <p:cNvPr id="6" name="Slide Number Placeholder 5"/>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10349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5584B471-690E-48E7-9C12-EA4461B191AD}" type="datetime1">
              <a:rPr lang="en-NZ" smtClean="0"/>
              <a:t>2/10/2017</a:t>
            </a:fld>
            <a:endParaRPr lang="en-NZ"/>
          </a:p>
        </p:txBody>
      </p:sp>
      <p:sp>
        <p:nvSpPr>
          <p:cNvPr id="5" name="Footer Placeholder 4"/>
          <p:cNvSpPr>
            <a:spLocks noGrp="1"/>
          </p:cNvSpPr>
          <p:nvPr>
            <p:ph type="ftr" sz="quarter" idx="11"/>
          </p:nvPr>
        </p:nvSpPr>
        <p:spPr/>
        <p:txBody>
          <a:bodyPr/>
          <a:lstStyle/>
          <a:p>
            <a:r>
              <a:rPr lang="en-NZ"/>
              <a:t>From the Inside Out - Hillsong United</a:t>
            </a:r>
          </a:p>
        </p:txBody>
      </p:sp>
      <p:sp>
        <p:nvSpPr>
          <p:cNvPr id="6" name="Slide Number Placeholder 5"/>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2990613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043708B-43CD-4441-B901-C1DD1C24C173}" type="datetime1">
              <a:rPr lang="en-NZ" smtClean="0"/>
              <a:t>2/10/2017</a:t>
            </a:fld>
            <a:endParaRPr lang="en-NZ"/>
          </a:p>
        </p:txBody>
      </p:sp>
      <p:sp>
        <p:nvSpPr>
          <p:cNvPr id="5" name="Footer Placeholder 4"/>
          <p:cNvSpPr>
            <a:spLocks noGrp="1"/>
          </p:cNvSpPr>
          <p:nvPr>
            <p:ph type="ftr" sz="quarter" idx="11"/>
          </p:nvPr>
        </p:nvSpPr>
        <p:spPr/>
        <p:txBody>
          <a:bodyPr/>
          <a:lstStyle/>
          <a:p>
            <a:r>
              <a:rPr lang="en-NZ"/>
              <a:t>From the Inside Out - Hillsong United</a:t>
            </a:r>
          </a:p>
        </p:txBody>
      </p:sp>
      <p:sp>
        <p:nvSpPr>
          <p:cNvPr id="6" name="Slide Number Placeholder 5"/>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1976697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3D5E9A30-73C3-4AC8-BAAB-37FEB376A2C5}" type="datetime1">
              <a:rPr lang="en-NZ" smtClean="0"/>
              <a:t>2/10/2017</a:t>
            </a:fld>
            <a:endParaRPr lang="en-NZ"/>
          </a:p>
        </p:txBody>
      </p:sp>
      <p:sp>
        <p:nvSpPr>
          <p:cNvPr id="6" name="Footer Placeholder 5"/>
          <p:cNvSpPr>
            <a:spLocks noGrp="1"/>
          </p:cNvSpPr>
          <p:nvPr>
            <p:ph type="ftr" sz="quarter" idx="11"/>
          </p:nvPr>
        </p:nvSpPr>
        <p:spPr/>
        <p:txBody>
          <a:bodyPr/>
          <a:lstStyle/>
          <a:p>
            <a:r>
              <a:rPr lang="en-NZ"/>
              <a:t>From the Inside Out - Hillsong United</a:t>
            </a:r>
          </a:p>
        </p:txBody>
      </p:sp>
      <p:sp>
        <p:nvSpPr>
          <p:cNvPr id="7" name="Slide Number Placeholder 6"/>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110581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F6763166-DC53-4A28-B01F-EA475149A32F}" type="datetime1">
              <a:rPr lang="en-NZ" smtClean="0"/>
              <a:t>2/10/2017</a:t>
            </a:fld>
            <a:endParaRPr lang="en-NZ"/>
          </a:p>
        </p:txBody>
      </p:sp>
      <p:sp>
        <p:nvSpPr>
          <p:cNvPr id="8" name="Footer Placeholder 7"/>
          <p:cNvSpPr>
            <a:spLocks noGrp="1"/>
          </p:cNvSpPr>
          <p:nvPr>
            <p:ph type="ftr" sz="quarter" idx="11"/>
          </p:nvPr>
        </p:nvSpPr>
        <p:spPr/>
        <p:txBody>
          <a:bodyPr/>
          <a:lstStyle/>
          <a:p>
            <a:r>
              <a:rPr lang="en-NZ"/>
              <a:t>From the Inside Out - Hillsong United</a:t>
            </a:r>
          </a:p>
        </p:txBody>
      </p:sp>
      <p:sp>
        <p:nvSpPr>
          <p:cNvPr id="9" name="Slide Number Placeholder 8"/>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3063679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E5D767B0-CC99-4D88-92C5-474CED233706}" type="datetime1">
              <a:rPr lang="en-NZ" smtClean="0"/>
              <a:t>2/10/2017</a:t>
            </a:fld>
            <a:endParaRPr lang="en-NZ"/>
          </a:p>
        </p:txBody>
      </p:sp>
      <p:sp>
        <p:nvSpPr>
          <p:cNvPr id="4" name="Footer Placeholder 3"/>
          <p:cNvSpPr>
            <a:spLocks noGrp="1"/>
          </p:cNvSpPr>
          <p:nvPr>
            <p:ph type="ftr" sz="quarter" idx="11"/>
          </p:nvPr>
        </p:nvSpPr>
        <p:spPr/>
        <p:txBody>
          <a:bodyPr/>
          <a:lstStyle/>
          <a:p>
            <a:r>
              <a:rPr lang="en-NZ"/>
              <a:t>From the Inside Out - Hillsong United</a:t>
            </a:r>
          </a:p>
        </p:txBody>
      </p:sp>
      <p:sp>
        <p:nvSpPr>
          <p:cNvPr id="5" name="Slide Number Placeholder 4"/>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693454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2EEC3-7D8A-4A8F-A5B5-9EB3A00B320C}" type="datetime1">
              <a:rPr lang="en-NZ" smtClean="0"/>
              <a:t>2/10/2017</a:t>
            </a:fld>
            <a:endParaRPr lang="en-NZ"/>
          </a:p>
        </p:txBody>
      </p:sp>
      <p:sp>
        <p:nvSpPr>
          <p:cNvPr id="3" name="Footer Placeholder 2"/>
          <p:cNvSpPr>
            <a:spLocks noGrp="1"/>
          </p:cNvSpPr>
          <p:nvPr>
            <p:ph type="ftr" sz="quarter" idx="11"/>
          </p:nvPr>
        </p:nvSpPr>
        <p:spPr/>
        <p:txBody>
          <a:bodyPr/>
          <a:lstStyle/>
          <a:p>
            <a:r>
              <a:rPr lang="en-NZ"/>
              <a:t>From the Inside Out - Hillsong United</a:t>
            </a:r>
          </a:p>
        </p:txBody>
      </p:sp>
      <p:sp>
        <p:nvSpPr>
          <p:cNvPr id="4" name="Slide Number Placeholder 3"/>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3735924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8638DBE-19F8-4EE5-B163-6C360D55FAC2}" type="datetime1">
              <a:rPr lang="en-NZ" smtClean="0"/>
              <a:t>2/10/2017</a:t>
            </a:fld>
            <a:endParaRPr lang="en-NZ"/>
          </a:p>
        </p:txBody>
      </p:sp>
      <p:sp>
        <p:nvSpPr>
          <p:cNvPr id="6" name="Footer Placeholder 5"/>
          <p:cNvSpPr>
            <a:spLocks noGrp="1"/>
          </p:cNvSpPr>
          <p:nvPr>
            <p:ph type="ftr" sz="quarter" idx="11"/>
          </p:nvPr>
        </p:nvSpPr>
        <p:spPr/>
        <p:txBody>
          <a:bodyPr/>
          <a:lstStyle/>
          <a:p>
            <a:r>
              <a:rPr lang="en-NZ"/>
              <a:t>From the Inside Out - Hillsong United</a:t>
            </a:r>
          </a:p>
        </p:txBody>
      </p:sp>
      <p:sp>
        <p:nvSpPr>
          <p:cNvPr id="7" name="Slide Number Placeholder 6"/>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3757314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145F50-73E5-4D9E-87E5-A5F879273163}" type="datetime1">
              <a:rPr lang="en-NZ" smtClean="0"/>
              <a:t>2/10/2017</a:t>
            </a:fld>
            <a:endParaRPr lang="en-NZ"/>
          </a:p>
        </p:txBody>
      </p:sp>
      <p:sp>
        <p:nvSpPr>
          <p:cNvPr id="6" name="Footer Placeholder 5"/>
          <p:cNvSpPr>
            <a:spLocks noGrp="1"/>
          </p:cNvSpPr>
          <p:nvPr>
            <p:ph type="ftr" sz="quarter" idx="11"/>
          </p:nvPr>
        </p:nvSpPr>
        <p:spPr/>
        <p:txBody>
          <a:bodyPr/>
          <a:lstStyle/>
          <a:p>
            <a:r>
              <a:rPr lang="en-NZ"/>
              <a:t>From the Inside Out - Hillsong United</a:t>
            </a:r>
          </a:p>
        </p:txBody>
      </p:sp>
      <p:sp>
        <p:nvSpPr>
          <p:cNvPr id="7" name="Slide Number Placeholder 6"/>
          <p:cNvSpPr>
            <a:spLocks noGrp="1"/>
          </p:cNvSpPr>
          <p:nvPr>
            <p:ph type="sldNum" sz="quarter" idx="12"/>
          </p:nvPr>
        </p:nvSpPr>
        <p:spPr/>
        <p:txBody>
          <a:bodyPr/>
          <a:lstStyle/>
          <a:p>
            <a:fld id="{641F36A7-0709-4DA3-8B3A-11F70D1B2296}" type="slidenum">
              <a:rPr lang="en-NZ" smtClean="0"/>
              <a:t>‹#›</a:t>
            </a:fld>
            <a:endParaRPr lang="en-NZ"/>
          </a:p>
        </p:txBody>
      </p:sp>
    </p:spTree>
    <p:extLst>
      <p:ext uri="{BB962C8B-B14F-4D97-AF65-F5344CB8AC3E}">
        <p14:creationId xmlns:p14="http://schemas.microsoft.com/office/powerpoint/2010/main" val="4116810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74001-6423-450E-8C44-B4012822222E}" type="datetime1">
              <a:rPr lang="en-NZ" smtClean="0"/>
              <a:t>2/10/2017</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NZ"/>
              <a:t>From the Inside Out - Hillsong United</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F36A7-0709-4DA3-8B3A-11F70D1B2296}" type="slidenum">
              <a:rPr lang="en-NZ" smtClean="0"/>
              <a:t>‹#›</a:t>
            </a:fld>
            <a:endParaRPr lang="en-NZ"/>
          </a:p>
        </p:txBody>
      </p:sp>
    </p:spTree>
    <p:extLst>
      <p:ext uri="{BB962C8B-B14F-4D97-AF65-F5344CB8AC3E}">
        <p14:creationId xmlns:p14="http://schemas.microsoft.com/office/powerpoint/2010/main" val="272072544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i-9mUDbGsE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535039"/>
            <a:ext cx="9144000" cy="1470025"/>
          </a:xfrm>
        </p:spPr>
        <p:txBody>
          <a:bodyPr>
            <a:normAutofit fontScale="90000"/>
          </a:bodyPr>
          <a:lstStyle/>
          <a:p>
            <a:r>
              <a:rPr lang="en-NZ" sz="5300" dirty="0">
                <a:latin typeface="abeatbyKai" pitchFamily="50" charset="0"/>
              </a:rPr>
              <a:t>From the Inside Out</a:t>
            </a:r>
            <a:br>
              <a:rPr lang="en-NZ" sz="5300" dirty="0">
                <a:latin typeface="abeatbyKai" pitchFamily="50" charset="0"/>
              </a:rPr>
            </a:br>
            <a:r>
              <a:rPr lang="en-NZ" dirty="0" err="1">
                <a:latin typeface="abeatbyKai" pitchFamily="50" charset="0"/>
              </a:rPr>
              <a:t>Hillsong</a:t>
            </a:r>
            <a:r>
              <a:rPr lang="en-NZ" dirty="0">
                <a:latin typeface="abeatbyKai" pitchFamily="50" charset="0"/>
              </a:rPr>
              <a:t> United</a:t>
            </a:r>
            <a:br>
              <a:rPr lang="en-NZ" sz="4900" dirty="0">
                <a:latin typeface="abeatbyKai" pitchFamily="50" charset="0"/>
              </a:rPr>
            </a:br>
            <a:br>
              <a:rPr lang="en-NZ" sz="4900" dirty="0">
                <a:latin typeface="abeatbyKai" pitchFamily="50" charset="0"/>
              </a:rPr>
            </a:br>
            <a:r>
              <a:rPr lang="en-NZ" sz="3100" i="1" dirty="0">
                <a:latin typeface="abeatbyKai" pitchFamily="50" charset="0"/>
              </a:rPr>
              <a:t>Joel Houston</a:t>
            </a:r>
            <a:br>
              <a:rPr lang="en-NZ" sz="3100" i="1" dirty="0">
                <a:latin typeface="abeatbyKai" pitchFamily="50" charset="0"/>
              </a:rPr>
            </a:br>
            <a:br>
              <a:rPr lang="en-NZ" sz="3100" i="1" dirty="0">
                <a:latin typeface="abeatbyKai" pitchFamily="50" charset="0"/>
              </a:rPr>
            </a:br>
            <a:r>
              <a:rPr lang="en-NZ" sz="3100" i="1" dirty="0">
                <a:latin typeface="abeatbyKai" pitchFamily="50" charset="0"/>
              </a:rPr>
              <a:t>Link:</a:t>
            </a:r>
            <a:br>
              <a:rPr lang="en-NZ" sz="3100" i="1" dirty="0">
                <a:latin typeface="abeatbyKai" pitchFamily="50" charset="0"/>
              </a:rPr>
            </a:br>
            <a:r>
              <a:rPr lang="en-NZ" sz="3100" i="1" dirty="0">
                <a:latin typeface="abeatbyKai" pitchFamily="50" charset="0"/>
                <a:hlinkClick r:id="rId2"/>
              </a:rPr>
              <a:t>https://www.youtube.com/watch?v=i-9mUDbGsEk</a:t>
            </a:r>
            <a:r>
              <a:rPr lang="en-NZ" sz="3100" i="1" dirty="0">
                <a:latin typeface="abeatbyKai" pitchFamily="50" charset="0"/>
              </a:rPr>
              <a:t> </a:t>
            </a:r>
            <a:br>
              <a:rPr lang="en-NZ" dirty="0">
                <a:latin typeface="abeatbyKai" pitchFamily="50" charset="0"/>
              </a:rPr>
            </a:br>
            <a:endParaRPr lang="en-NZ" dirty="0">
              <a:latin typeface="abeatbyKai" pitchFamily="50" charset="0"/>
            </a:endParaRPr>
          </a:p>
        </p:txBody>
      </p:sp>
    </p:spTree>
    <p:extLst>
      <p:ext uri="{BB962C8B-B14F-4D97-AF65-F5344CB8AC3E}">
        <p14:creationId xmlns:p14="http://schemas.microsoft.com/office/powerpoint/2010/main" val="25676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6927"/>
            <a:ext cx="9144000" cy="1470025"/>
          </a:xfrm>
        </p:spPr>
        <p:txBody>
          <a:bodyPr>
            <a:normAutofit fontScale="90000"/>
          </a:bodyPr>
          <a:lstStyle/>
          <a:p>
            <a:r>
              <a:rPr lang="en-NZ" dirty="0">
                <a:latin typeface="abeatbyKai" pitchFamily="50" charset="0"/>
              </a:rPr>
              <a:t>A thousand times I’ve failed</a:t>
            </a:r>
            <a:br>
              <a:rPr lang="en-NZ" dirty="0">
                <a:latin typeface="abeatbyKai" pitchFamily="50" charset="0"/>
              </a:rPr>
            </a:br>
            <a:r>
              <a:rPr lang="en-NZ" dirty="0">
                <a:latin typeface="abeatbyKai" pitchFamily="50" charset="0"/>
              </a:rPr>
              <a:t>still Your mercy remains</a:t>
            </a:r>
            <a:br>
              <a:rPr lang="en-NZ" dirty="0">
                <a:latin typeface="abeatbyKai" pitchFamily="50" charset="0"/>
              </a:rPr>
            </a:br>
            <a:r>
              <a:rPr lang="en-NZ" dirty="0">
                <a:latin typeface="abeatbyKai" pitchFamily="50" charset="0"/>
              </a:rPr>
              <a:t>and should I stumble again</a:t>
            </a:r>
            <a:br>
              <a:rPr lang="en-NZ" dirty="0">
                <a:latin typeface="abeatbyKai" pitchFamily="50" charset="0"/>
              </a:rPr>
            </a:br>
            <a:r>
              <a:rPr lang="en-NZ" dirty="0">
                <a:latin typeface="abeatbyKai" pitchFamily="50" charset="0"/>
              </a:rPr>
              <a:t>still I’m caught in Your grace</a:t>
            </a:r>
            <a:br>
              <a:rPr lang="en-NZ" dirty="0">
                <a:latin typeface="abeatbyKai" pitchFamily="50" charset="0"/>
              </a:rPr>
            </a:br>
            <a:endParaRPr lang="en-NZ" dirty="0">
              <a:latin typeface="abeatbyKai" pitchFamily="50" charset="0"/>
            </a:endParaRPr>
          </a:p>
        </p:txBody>
      </p:sp>
      <p:sp>
        <p:nvSpPr>
          <p:cNvPr id="3" name="Title 1"/>
          <p:cNvSpPr txBox="1">
            <a:spLocks/>
          </p:cNvSpPr>
          <p:nvPr/>
        </p:nvSpPr>
        <p:spPr>
          <a:xfrm>
            <a:off x="152400" y="3903191"/>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4000" dirty="0">
                <a:latin typeface="abeatbyKai" pitchFamily="50" charset="0"/>
              </a:rPr>
              <a:t>Everlasting, Your light will shine </a:t>
            </a:r>
            <a:br>
              <a:rPr lang="en-NZ" sz="4000" dirty="0">
                <a:latin typeface="abeatbyKai" pitchFamily="50" charset="0"/>
              </a:rPr>
            </a:br>
            <a:r>
              <a:rPr lang="en-NZ" sz="4000" dirty="0">
                <a:latin typeface="abeatbyKai" pitchFamily="50" charset="0"/>
              </a:rPr>
              <a:t>when all else fades</a:t>
            </a:r>
            <a:br>
              <a:rPr lang="en-NZ" sz="4000" dirty="0">
                <a:latin typeface="abeatbyKai" pitchFamily="50" charset="0"/>
              </a:rPr>
            </a:br>
            <a:r>
              <a:rPr lang="en-NZ" sz="4000" dirty="0">
                <a:latin typeface="abeatbyKai" pitchFamily="50" charset="0"/>
              </a:rPr>
              <a:t>never ending, Your glory goes</a:t>
            </a:r>
            <a:br>
              <a:rPr lang="en-NZ" sz="4000" dirty="0">
                <a:latin typeface="abeatbyKai" pitchFamily="50" charset="0"/>
              </a:rPr>
            </a:br>
            <a:r>
              <a:rPr lang="en-NZ" sz="4000" dirty="0">
                <a:latin typeface="abeatbyKai" pitchFamily="50" charset="0"/>
              </a:rPr>
              <a:t>beyond all fame</a:t>
            </a:r>
          </a:p>
        </p:txBody>
      </p:sp>
      <p:sp>
        <p:nvSpPr>
          <p:cNvPr id="4" name="Footer Placeholder 3">
            <a:extLst>
              <a:ext uri="{FF2B5EF4-FFF2-40B4-BE49-F238E27FC236}">
                <a16:creationId xmlns:a16="http://schemas.microsoft.com/office/drawing/2014/main" id="{DB5ECC2D-4312-4FD2-AFE5-B4C2E1548A7B}"/>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39043289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lang="en-NZ" dirty="0">
                <a:latin typeface="abeatbyKai" pitchFamily="50" charset="0"/>
              </a:rPr>
              <a:t>In my heart and my soul</a:t>
            </a:r>
            <a:br>
              <a:rPr lang="en-NZ" dirty="0">
                <a:latin typeface="abeatbyKai" pitchFamily="50" charset="0"/>
              </a:rPr>
            </a:br>
            <a:r>
              <a:rPr lang="en-NZ" dirty="0">
                <a:latin typeface="abeatbyKai" pitchFamily="50" charset="0"/>
              </a:rPr>
              <a:t>I give you control</a:t>
            </a:r>
            <a:br>
              <a:rPr lang="en-NZ" dirty="0">
                <a:latin typeface="abeatbyKai" pitchFamily="50" charset="0"/>
              </a:rPr>
            </a:br>
            <a:r>
              <a:rPr lang="en-NZ" dirty="0">
                <a:latin typeface="abeatbyKai" pitchFamily="50" charset="0"/>
              </a:rPr>
              <a:t>consume me from the inside out Lord</a:t>
            </a:r>
            <a:br>
              <a:rPr lang="en-NZ" dirty="0">
                <a:latin typeface="abeatbyKai" pitchFamily="50" charset="0"/>
              </a:rPr>
            </a:br>
            <a:r>
              <a:rPr lang="en-NZ" dirty="0">
                <a:latin typeface="abeatbyKai" pitchFamily="50" charset="0"/>
              </a:rPr>
              <a:t>let justice and praise</a:t>
            </a:r>
            <a:br>
              <a:rPr lang="en-NZ" dirty="0">
                <a:latin typeface="abeatbyKai" pitchFamily="50" charset="0"/>
              </a:rPr>
            </a:br>
            <a:r>
              <a:rPr lang="en-NZ" dirty="0">
                <a:latin typeface="abeatbyKai" pitchFamily="50" charset="0"/>
              </a:rPr>
              <a:t>become my embrace</a:t>
            </a:r>
            <a:br>
              <a:rPr lang="en-NZ" dirty="0">
                <a:latin typeface="abeatbyKai" pitchFamily="50" charset="0"/>
              </a:rPr>
            </a:br>
            <a:r>
              <a:rPr lang="en-NZ" dirty="0">
                <a:latin typeface="abeatbyKai" pitchFamily="50" charset="0"/>
              </a:rPr>
              <a:t>to love You from the inside out</a:t>
            </a:r>
          </a:p>
        </p:txBody>
      </p:sp>
      <p:sp>
        <p:nvSpPr>
          <p:cNvPr id="3" name="Footer Placeholder 2">
            <a:extLst>
              <a:ext uri="{FF2B5EF4-FFF2-40B4-BE49-F238E27FC236}">
                <a16:creationId xmlns:a16="http://schemas.microsoft.com/office/drawing/2014/main" id="{422FCAE3-9606-4004-9F48-E3D876E020BB}"/>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1889233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628800"/>
            <a:ext cx="9144000" cy="1470025"/>
          </a:xfrm>
        </p:spPr>
        <p:txBody>
          <a:bodyPr>
            <a:normAutofit fontScale="90000"/>
          </a:bodyPr>
          <a:lstStyle/>
          <a:p>
            <a:r>
              <a:rPr lang="en-NZ" dirty="0">
                <a:latin typeface="abeatbyKai" pitchFamily="50" charset="0"/>
              </a:rPr>
              <a:t>Your will above all else</a:t>
            </a:r>
            <a:br>
              <a:rPr lang="en-NZ" dirty="0">
                <a:latin typeface="abeatbyKai" pitchFamily="50" charset="0"/>
              </a:rPr>
            </a:br>
            <a:r>
              <a:rPr lang="en-NZ" dirty="0">
                <a:latin typeface="abeatbyKai" pitchFamily="50" charset="0"/>
              </a:rPr>
              <a:t>my purpose remains</a:t>
            </a:r>
            <a:br>
              <a:rPr lang="en-NZ" dirty="0">
                <a:latin typeface="abeatbyKai" pitchFamily="50" charset="0"/>
              </a:rPr>
            </a:br>
            <a:r>
              <a:rPr lang="en-NZ" dirty="0">
                <a:latin typeface="abeatbyKai" pitchFamily="50" charset="0"/>
              </a:rPr>
              <a:t>the art of losing myself</a:t>
            </a:r>
            <a:br>
              <a:rPr lang="en-NZ" dirty="0">
                <a:latin typeface="abeatbyKai" pitchFamily="50" charset="0"/>
              </a:rPr>
            </a:br>
            <a:r>
              <a:rPr lang="en-NZ" dirty="0">
                <a:latin typeface="abeatbyKai" pitchFamily="50" charset="0"/>
              </a:rPr>
              <a:t>in bringing You praise</a:t>
            </a:r>
            <a:br>
              <a:rPr lang="en-NZ" dirty="0">
                <a:latin typeface="abeatbyKai" pitchFamily="50" charset="0"/>
              </a:rPr>
            </a:br>
            <a:endParaRPr lang="en-NZ" dirty="0">
              <a:latin typeface="abeatbyKai" pitchFamily="50" charset="0"/>
            </a:endParaRPr>
          </a:p>
        </p:txBody>
      </p:sp>
      <p:sp>
        <p:nvSpPr>
          <p:cNvPr id="3" name="Title 1"/>
          <p:cNvSpPr txBox="1">
            <a:spLocks/>
          </p:cNvSpPr>
          <p:nvPr/>
        </p:nvSpPr>
        <p:spPr>
          <a:xfrm>
            <a:off x="-36512" y="4149080"/>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NZ" sz="4000" dirty="0">
                <a:latin typeface="abeatbyKai" pitchFamily="50" charset="0"/>
              </a:rPr>
              <a:t>Everlasting, Your light will shine </a:t>
            </a:r>
            <a:br>
              <a:rPr lang="en-NZ" sz="4000" dirty="0">
                <a:latin typeface="abeatbyKai" pitchFamily="50" charset="0"/>
              </a:rPr>
            </a:br>
            <a:r>
              <a:rPr lang="en-NZ" sz="4000" dirty="0">
                <a:latin typeface="abeatbyKai" pitchFamily="50" charset="0"/>
              </a:rPr>
              <a:t>when all else fades</a:t>
            </a:r>
            <a:br>
              <a:rPr lang="en-NZ" sz="4000" dirty="0">
                <a:latin typeface="abeatbyKai" pitchFamily="50" charset="0"/>
              </a:rPr>
            </a:br>
            <a:r>
              <a:rPr lang="en-NZ" sz="4000" dirty="0">
                <a:latin typeface="abeatbyKai" pitchFamily="50" charset="0"/>
              </a:rPr>
              <a:t>never ending, Your glory goes</a:t>
            </a:r>
            <a:br>
              <a:rPr lang="en-NZ" sz="4000" dirty="0">
                <a:latin typeface="abeatbyKai" pitchFamily="50" charset="0"/>
              </a:rPr>
            </a:br>
            <a:r>
              <a:rPr lang="en-NZ" sz="4000" dirty="0">
                <a:latin typeface="abeatbyKai" pitchFamily="50" charset="0"/>
              </a:rPr>
              <a:t>beyond all fame</a:t>
            </a:r>
          </a:p>
        </p:txBody>
      </p:sp>
      <p:sp>
        <p:nvSpPr>
          <p:cNvPr id="4" name="Footer Placeholder 3">
            <a:extLst>
              <a:ext uri="{FF2B5EF4-FFF2-40B4-BE49-F238E27FC236}">
                <a16:creationId xmlns:a16="http://schemas.microsoft.com/office/drawing/2014/main" id="{5843281C-6CCF-4B88-9EDB-5B2983FCC228}"/>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295454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07047"/>
            <a:ext cx="9144000" cy="1470025"/>
          </a:xfrm>
        </p:spPr>
        <p:txBody>
          <a:bodyPr>
            <a:normAutofit fontScale="90000"/>
          </a:bodyPr>
          <a:lstStyle/>
          <a:p>
            <a:r>
              <a:rPr lang="en-NZ" dirty="0">
                <a:latin typeface="abeatbyKai" pitchFamily="50" charset="0"/>
              </a:rPr>
              <a:t>In my heart and my soul</a:t>
            </a:r>
            <a:br>
              <a:rPr lang="en-NZ" dirty="0">
                <a:latin typeface="abeatbyKai" pitchFamily="50" charset="0"/>
              </a:rPr>
            </a:br>
            <a:r>
              <a:rPr lang="en-NZ" dirty="0">
                <a:latin typeface="abeatbyKai" pitchFamily="50" charset="0"/>
              </a:rPr>
              <a:t>I give you control</a:t>
            </a:r>
            <a:br>
              <a:rPr lang="en-NZ" dirty="0">
                <a:latin typeface="abeatbyKai" pitchFamily="50" charset="0"/>
              </a:rPr>
            </a:br>
            <a:r>
              <a:rPr lang="en-NZ" dirty="0">
                <a:latin typeface="abeatbyKai" pitchFamily="50" charset="0"/>
              </a:rPr>
              <a:t>consume me from the inside out Lord</a:t>
            </a:r>
            <a:br>
              <a:rPr lang="en-NZ" dirty="0">
                <a:latin typeface="abeatbyKai" pitchFamily="50" charset="0"/>
              </a:rPr>
            </a:br>
            <a:r>
              <a:rPr lang="en-NZ" dirty="0">
                <a:latin typeface="abeatbyKai" pitchFamily="50" charset="0"/>
              </a:rPr>
              <a:t>let justice and praise</a:t>
            </a:r>
            <a:br>
              <a:rPr lang="en-NZ" dirty="0">
                <a:latin typeface="abeatbyKai" pitchFamily="50" charset="0"/>
              </a:rPr>
            </a:br>
            <a:r>
              <a:rPr lang="en-NZ" dirty="0">
                <a:latin typeface="abeatbyKai" pitchFamily="50" charset="0"/>
              </a:rPr>
              <a:t>become my embrace</a:t>
            </a:r>
            <a:br>
              <a:rPr lang="en-NZ" dirty="0">
                <a:latin typeface="abeatbyKai" pitchFamily="50" charset="0"/>
              </a:rPr>
            </a:br>
            <a:r>
              <a:rPr lang="en-NZ" dirty="0">
                <a:latin typeface="abeatbyKai" pitchFamily="50" charset="0"/>
              </a:rPr>
              <a:t>to love You from the inside out</a:t>
            </a:r>
            <a:br>
              <a:rPr lang="en-NZ" dirty="0">
                <a:latin typeface="abeatbyKai" pitchFamily="50" charset="0"/>
              </a:rPr>
            </a:br>
            <a:r>
              <a:rPr lang="en-NZ" dirty="0">
                <a:latin typeface="abeatbyKai" pitchFamily="50" charset="0"/>
              </a:rPr>
              <a:t>(Repeat)</a:t>
            </a:r>
          </a:p>
        </p:txBody>
      </p:sp>
      <p:sp>
        <p:nvSpPr>
          <p:cNvPr id="3" name="Footer Placeholder 2">
            <a:extLst>
              <a:ext uri="{FF2B5EF4-FFF2-40B4-BE49-F238E27FC236}">
                <a16:creationId xmlns:a16="http://schemas.microsoft.com/office/drawing/2014/main" id="{1F808E8E-4EFA-4DDF-94CA-40353922C1AE}"/>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100459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63031"/>
            <a:ext cx="9144000" cy="1470025"/>
          </a:xfrm>
        </p:spPr>
        <p:txBody>
          <a:bodyPr>
            <a:normAutofit fontScale="90000"/>
          </a:bodyPr>
          <a:lstStyle/>
          <a:p>
            <a:r>
              <a:rPr lang="en-NZ" dirty="0">
                <a:latin typeface="abeatbyKai" pitchFamily="50" charset="0"/>
              </a:rPr>
              <a:t>Everlasting</a:t>
            </a:r>
            <a:br>
              <a:rPr lang="en-NZ" dirty="0">
                <a:latin typeface="abeatbyKai" pitchFamily="50" charset="0"/>
              </a:rPr>
            </a:br>
            <a:r>
              <a:rPr lang="en-NZ" dirty="0">
                <a:latin typeface="abeatbyKai" pitchFamily="50" charset="0"/>
              </a:rPr>
              <a:t>Your light will shine</a:t>
            </a:r>
            <a:br>
              <a:rPr lang="en-NZ" dirty="0">
                <a:latin typeface="abeatbyKai" pitchFamily="50" charset="0"/>
              </a:rPr>
            </a:br>
            <a:r>
              <a:rPr lang="en-NZ" dirty="0">
                <a:latin typeface="abeatbyKai" pitchFamily="50" charset="0"/>
              </a:rPr>
              <a:t>when all else fades</a:t>
            </a:r>
            <a:br>
              <a:rPr lang="en-NZ" dirty="0">
                <a:latin typeface="abeatbyKai" pitchFamily="50" charset="0"/>
              </a:rPr>
            </a:br>
            <a:r>
              <a:rPr lang="en-NZ" dirty="0">
                <a:latin typeface="abeatbyKai" pitchFamily="50" charset="0"/>
              </a:rPr>
              <a:t>never ending</a:t>
            </a:r>
            <a:br>
              <a:rPr lang="en-NZ" dirty="0">
                <a:latin typeface="abeatbyKai" pitchFamily="50" charset="0"/>
              </a:rPr>
            </a:br>
            <a:r>
              <a:rPr lang="en-NZ" dirty="0">
                <a:latin typeface="abeatbyKai" pitchFamily="50" charset="0"/>
              </a:rPr>
              <a:t>Your glory goes beyond all fame</a:t>
            </a:r>
            <a:br>
              <a:rPr lang="en-NZ" dirty="0">
                <a:latin typeface="abeatbyKai" pitchFamily="50" charset="0"/>
              </a:rPr>
            </a:br>
            <a:r>
              <a:rPr lang="en-NZ" dirty="0">
                <a:latin typeface="abeatbyKai" pitchFamily="50" charset="0"/>
              </a:rPr>
              <a:t>and the cry of my heart is to bring You praise</a:t>
            </a:r>
            <a:br>
              <a:rPr lang="en-NZ" dirty="0">
                <a:latin typeface="abeatbyKai" pitchFamily="50" charset="0"/>
              </a:rPr>
            </a:br>
            <a:r>
              <a:rPr lang="en-NZ" dirty="0">
                <a:latin typeface="abeatbyKai" pitchFamily="50" charset="0"/>
              </a:rPr>
              <a:t>from the inside out </a:t>
            </a:r>
            <a:br>
              <a:rPr lang="en-NZ" dirty="0">
                <a:latin typeface="abeatbyKai" pitchFamily="50" charset="0"/>
              </a:rPr>
            </a:br>
            <a:r>
              <a:rPr lang="en-NZ" dirty="0">
                <a:latin typeface="abeatbyKai" pitchFamily="50" charset="0"/>
              </a:rPr>
              <a:t>Lord my soul cries out</a:t>
            </a:r>
          </a:p>
        </p:txBody>
      </p:sp>
      <p:sp>
        <p:nvSpPr>
          <p:cNvPr id="3" name="Footer Placeholder 2">
            <a:extLst>
              <a:ext uri="{FF2B5EF4-FFF2-40B4-BE49-F238E27FC236}">
                <a16:creationId xmlns:a16="http://schemas.microsoft.com/office/drawing/2014/main" id="{E82D7E1C-366F-4584-8BF8-091DDA5BE2BB}"/>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146805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636912"/>
            <a:ext cx="9144000" cy="1470025"/>
          </a:xfrm>
        </p:spPr>
        <p:txBody>
          <a:bodyPr>
            <a:normAutofit fontScale="90000"/>
          </a:bodyPr>
          <a:lstStyle/>
          <a:p>
            <a:r>
              <a:rPr lang="en-NZ" dirty="0">
                <a:latin typeface="abeatbyKai" pitchFamily="50" charset="0"/>
              </a:rPr>
              <a:t>In my heart and my soul</a:t>
            </a:r>
            <a:br>
              <a:rPr lang="en-NZ" dirty="0">
                <a:latin typeface="abeatbyKai" pitchFamily="50" charset="0"/>
              </a:rPr>
            </a:br>
            <a:r>
              <a:rPr lang="en-NZ" dirty="0">
                <a:latin typeface="abeatbyKai" pitchFamily="50" charset="0"/>
              </a:rPr>
              <a:t>I give you control</a:t>
            </a:r>
            <a:br>
              <a:rPr lang="en-NZ" dirty="0">
                <a:latin typeface="abeatbyKai" pitchFamily="50" charset="0"/>
              </a:rPr>
            </a:br>
            <a:r>
              <a:rPr lang="en-NZ" dirty="0">
                <a:latin typeface="abeatbyKai" pitchFamily="50" charset="0"/>
              </a:rPr>
              <a:t>consume me from the inside out Lord</a:t>
            </a:r>
            <a:br>
              <a:rPr lang="en-NZ" dirty="0">
                <a:latin typeface="abeatbyKai" pitchFamily="50" charset="0"/>
              </a:rPr>
            </a:br>
            <a:r>
              <a:rPr lang="en-NZ" dirty="0">
                <a:latin typeface="abeatbyKai" pitchFamily="50" charset="0"/>
              </a:rPr>
              <a:t>let justice and praise</a:t>
            </a:r>
            <a:br>
              <a:rPr lang="en-NZ" dirty="0">
                <a:latin typeface="abeatbyKai" pitchFamily="50" charset="0"/>
              </a:rPr>
            </a:br>
            <a:r>
              <a:rPr lang="en-NZ" dirty="0">
                <a:latin typeface="abeatbyKai" pitchFamily="50" charset="0"/>
              </a:rPr>
              <a:t>become my embrace</a:t>
            </a:r>
            <a:br>
              <a:rPr lang="en-NZ" dirty="0">
                <a:latin typeface="abeatbyKai" pitchFamily="50" charset="0"/>
              </a:rPr>
            </a:br>
            <a:r>
              <a:rPr lang="en-NZ" dirty="0">
                <a:latin typeface="abeatbyKai" pitchFamily="50" charset="0"/>
              </a:rPr>
              <a:t>to love You from the inside out</a:t>
            </a:r>
            <a:br>
              <a:rPr lang="en-NZ" dirty="0">
                <a:latin typeface="abeatbyKai" pitchFamily="50" charset="0"/>
              </a:rPr>
            </a:br>
            <a:r>
              <a:rPr lang="en-NZ" dirty="0">
                <a:latin typeface="abeatbyKai" pitchFamily="50" charset="0"/>
              </a:rPr>
              <a:t>(Repeat)</a:t>
            </a:r>
          </a:p>
        </p:txBody>
      </p:sp>
      <p:sp>
        <p:nvSpPr>
          <p:cNvPr id="3" name="Footer Placeholder 2">
            <a:extLst>
              <a:ext uri="{FF2B5EF4-FFF2-40B4-BE49-F238E27FC236}">
                <a16:creationId xmlns:a16="http://schemas.microsoft.com/office/drawing/2014/main" id="{67F8B486-904B-43AC-B3B6-ABEA63307F6B}"/>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1279438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463031"/>
            <a:ext cx="9144000" cy="1470025"/>
          </a:xfrm>
        </p:spPr>
        <p:txBody>
          <a:bodyPr>
            <a:normAutofit fontScale="90000"/>
          </a:bodyPr>
          <a:lstStyle/>
          <a:p>
            <a:r>
              <a:rPr lang="en-NZ" dirty="0">
                <a:latin typeface="abeatbyKai" pitchFamily="50" charset="0"/>
              </a:rPr>
              <a:t>Everlasting</a:t>
            </a:r>
            <a:br>
              <a:rPr lang="en-NZ" dirty="0">
                <a:latin typeface="abeatbyKai" pitchFamily="50" charset="0"/>
              </a:rPr>
            </a:br>
            <a:r>
              <a:rPr lang="en-NZ" dirty="0">
                <a:latin typeface="abeatbyKai" pitchFamily="50" charset="0"/>
              </a:rPr>
              <a:t>Your light will shine</a:t>
            </a:r>
            <a:br>
              <a:rPr lang="en-NZ" dirty="0">
                <a:latin typeface="abeatbyKai" pitchFamily="50" charset="0"/>
              </a:rPr>
            </a:br>
            <a:r>
              <a:rPr lang="en-NZ" dirty="0">
                <a:latin typeface="abeatbyKai" pitchFamily="50" charset="0"/>
              </a:rPr>
              <a:t>when all else fades</a:t>
            </a:r>
            <a:br>
              <a:rPr lang="en-NZ" dirty="0">
                <a:latin typeface="abeatbyKai" pitchFamily="50" charset="0"/>
              </a:rPr>
            </a:br>
            <a:r>
              <a:rPr lang="en-NZ" dirty="0">
                <a:latin typeface="abeatbyKai" pitchFamily="50" charset="0"/>
              </a:rPr>
              <a:t>never ending</a:t>
            </a:r>
            <a:br>
              <a:rPr lang="en-NZ" dirty="0">
                <a:latin typeface="abeatbyKai" pitchFamily="50" charset="0"/>
              </a:rPr>
            </a:br>
            <a:r>
              <a:rPr lang="en-NZ" dirty="0">
                <a:latin typeface="abeatbyKai" pitchFamily="50" charset="0"/>
              </a:rPr>
              <a:t>Your glory goes beyond all fame</a:t>
            </a:r>
            <a:br>
              <a:rPr lang="en-NZ" dirty="0">
                <a:latin typeface="abeatbyKai" pitchFamily="50" charset="0"/>
              </a:rPr>
            </a:br>
            <a:r>
              <a:rPr lang="en-NZ" dirty="0">
                <a:latin typeface="abeatbyKai" pitchFamily="50" charset="0"/>
              </a:rPr>
              <a:t>and the cry of my heart is to bring You praise</a:t>
            </a:r>
            <a:br>
              <a:rPr lang="en-NZ" dirty="0">
                <a:latin typeface="abeatbyKai" pitchFamily="50" charset="0"/>
              </a:rPr>
            </a:br>
            <a:r>
              <a:rPr lang="en-NZ" dirty="0">
                <a:latin typeface="abeatbyKai" pitchFamily="50" charset="0"/>
              </a:rPr>
              <a:t>from the inside out </a:t>
            </a:r>
            <a:br>
              <a:rPr lang="en-NZ" dirty="0">
                <a:latin typeface="abeatbyKai" pitchFamily="50" charset="0"/>
              </a:rPr>
            </a:br>
            <a:r>
              <a:rPr lang="en-NZ" dirty="0">
                <a:latin typeface="abeatbyKai" pitchFamily="50" charset="0"/>
              </a:rPr>
              <a:t>Lord my soul cries out</a:t>
            </a:r>
          </a:p>
        </p:txBody>
      </p:sp>
      <p:sp>
        <p:nvSpPr>
          <p:cNvPr id="3" name="Footer Placeholder 2">
            <a:extLst>
              <a:ext uri="{FF2B5EF4-FFF2-40B4-BE49-F238E27FC236}">
                <a16:creationId xmlns:a16="http://schemas.microsoft.com/office/drawing/2014/main" id="{7984157E-198A-4A7E-B607-C2E90E1CA102}"/>
              </a:ext>
            </a:extLst>
          </p:cNvPr>
          <p:cNvSpPr>
            <a:spLocks noGrp="1"/>
          </p:cNvSpPr>
          <p:nvPr>
            <p:ph type="ftr" sz="quarter" idx="11"/>
          </p:nvPr>
        </p:nvSpPr>
        <p:spPr/>
        <p:txBody>
          <a:bodyPr/>
          <a:lstStyle/>
          <a:p>
            <a:r>
              <a:rPr lang="en-NZ"/>
              <a:t>From the Inside Out - Hillsong United</a:t>
            </a:r>
          </a:p>
        </p:txBody>
      </p:sp>
    </p:spTree>
    <p:extLst>
      <p:ext uri="{BB962C8B-B14F-4D97-AF65-F5344CB8AC3E}">
        <p14:creationId xmlns:p14="http://schemas.microsoft.com/office/powerpoint/2010/main" val="17798921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95</Words>
  <Application>Microsoft Office PowerPoint</Application>
  <PresentationFormat>On-screen Show (4:3)</PresentationFormat>
  <Paragraphs>17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abeatbyKai</vt:lpstr>
      <vt:lpstr>Arial</vt:lpstr>
      <vt:lpstr>Calibri</vt:lpstr>
      <vt:lpstr>Office Theme</vt:lpstr>
      <vt:lpstr>From the Inside Out Hillsong United  Joel Houston  Link: https://www.youtube.com/watch?v=i-9mUDbGsEk  </vt:lpstr>
      <vt:lpstr>A thousand times I’ve failed still Your mercy remains and should I stumble again still I’m caught in Your grace </vt:lpstr>
      <vt:lpstr>In my heart and my soul I give you control consume me from the inside out Lord let justice and praise become my embrace to love You from the inside out</vt:lpstr>
      <vt:lpstr>Your will above all else my purpose remains the art of losing myself in bringing You praise </vt:lpstr>
      <vt:lpstr>In my heart and my soul I give you control consume me from the inside out Lord let justice and praise become my embrace to love You from the inside out (Repeat)</vt:lpstr>
      <vt:lpstr>Everlasting Your light will shine when all else fades never ending Your glory goes beyond all fame and the cry of my heart is to bring You praise from the inside out  Lord my soul cries out</vt:lpstr>
      <vt:lpstr>In my heart and my soul I give you control consume me from the inside out Lord let justice and praise become my embrace to love You from the inside out (Repeat)</vt:lpstr>
      <vt:lpstr>Everlasting Your light will shine when all else fades never ending Your glory goes beyond all fame and the cry of my heart is to bring You praise from the inside out  Lord my soul cries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thousand times I’ve failed still Your mercy remained and should I stumble again still I’m caught in Your grace</dc:title>
  <dc:creator>Michael</dc:creator>
  <cp:lastModifiedBy>Michael Lemanu</cp:lastModifiedBy>
  <cp:revision>4</cp:revision>
  <dcterms:created xsi:type="dcterms:W3CDTF">2014-09-19T05:34:00Z</dcterms:created>
  <dcterms:modified xsi:type="dcterms:W3CDTF">2017-10-01T22:48:16Z</dcterms:modified>
</cp:coreProperties>
</file>